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6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6" r:id="rId9"/>
    <p:sldId id="271" r:id="rId10"/>
    <p:sldId id="272" r:id="rId11"/>
    <p:sldId id="273" r:id="rId12"/>
    <p:sldId id="275" r:id="rId13"/>
    <p:sldId id="274" r:id="rId14"/>
    <p:sldId id="267" r:id="rId15"/>
    <p:sldId id="268" r:id="rId16"/>
    <p:sldId id="277" r:id="rId17"/>
    <p:sldId id="265" r:id="rId18"/>
    <p:sldId id="278" r:id="rId19"/>
    <p:sldId id="279" r:id="rId20"/>
    <p:sldId id="280" r:id="rId21"/>
    <p:sldId id="281" r:id="rId22"/>
    <p:sldId id="282" r:id="rId23"/>
    <p:sldId id="283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4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5B9AA0-A3FC-4309-A079-76509FF3421E}" type="doc">
      <dgm:prSet loTypeId="urn:microsoft.com/office/officeart/2005/8/layout/hProcess3" loCatId="process" qsTypeId="urn:microsoft.com/office/officeart/2005/8/quickstyle/simple2" qsCatId="simple" csTypeId="urn:microsoft.com/office/officeart/2005/8/colors/accent1_2" csCatId="accent1" phldr="1"/>
      <dgm:spPr/>
    </dgm:pt>
    <dgm:pt modelId="{F1831E10-3044-4B1C-B788-CF5A59F80329}">
      <dgm:prSet phldrT="[Text]"/>
      <dgm:spPr/>
      <dgm:t>
        <a:bodyPr/>
        <a:lstStyle/>
        <a:p>
          <a:endParaRPr lang="en-US" dirty="0"/>
        </a:p>
      </dgm:t>
    </dgm:pt>
    <dgm:pt modelId="{99B38C78-BD71-4C4D-9CEE-1D4DA8F9AB79}" type="parTrans" cxnId="{87A3F2B0-845E-4925-880A-74874AC6406B}">
      <dgm:prSet/>
      <dgm:spPr/>
      <dgm:t>
        <a:bodyPr/>
        <a:lstStyle/>
        <a:p>
          <a:endParaRPr lang="en-US"/>
        </a:p>
      </dgm:t>
    </dgm:pt>
    <dgm:pt modelId="{6DEA6E64-B028-4CF2-9E4B-BAA49A3FC517}" type="sibTrans" cxnId="{87A3F2B0-845E-4925-880A-74874AC6406B}">
      <dgm:prSet/>
      <dgm:spPr/>
      <dgm:t>
        <a:bodyPr/>
        <a:lstStyle/>
        <a:p>
          <a:endParaRPr lang="en-US"/>
        </a:p>
      </dgm:t>
    </dgm:pt>
    <dgm:pt modelId="{87C6432A-18C9-46C4-A79C-7C889A68AA37}" type="pres">
      <dgm:prSet presAssocID="{4E5B9AA0-A3FC-4309-A079-76509FF3421E}" presName="Name0" presStyleCnt="0">
        <dgm:presLayoutVars>
          <dgm:dir/>
          <dgm:animLvl val="lvl"/>
          <dgm:resizeHandles val="exact"/>
        </dgm:presLayoutVars>
      </dgm:prSet>
      <dgm:spPr/>
    </dgm:pt>
    <dgm:pt modelId="{1134BA96-E34F-4D49-979E-D4A9A8529976}" type="pres">
      <dgm:prSet presAssocID="{4E5B9AA0-A3FC-4309-A079-76509FF3421E}" presName="dummy" presStyleCnt="0"/>
      <dgm:spPr/>
    </dgm:pt>
    <dgm:pt modelId="{0F52702B-9D4E-4965-B586-235B8437D91A}" type="pres">
      <dgm:prSet presAssocID="{4E5B9AA0-A3FC-4309-A079-76509FF3421E}" presName="linH" presStyleCnt="0"/>
      <dgm:spPr/>
    </dgm:pt>
    <dgm:pt modelId="{22BB0F59-C3B8-458A-89DA-8FC01AC33429}" type="pres">
      <dgm:prSet presAssocID="{4E5B9AA0-A3FC-4309-A079-76509FF3421E}" presName="padding1" presStyleCnt="0"/>
      <dgm:spPr/>
    </dgm:pt>
    <dgm:pt modelId="{3187085A-FCC5-4530-A0A2-A3DF17229652}" type="pres">
      <dgm:prSet presAssocID="{F1831E10-3044-4B1C-B788-CF5A59F80329}" presName="linV" presStyleCnt="0"/>
      <dgm:spPr/>
    </dgm:pt>
    <dgm:pt modelId="{D3279623-76EB-4691-B33F-22F76B8FCC36}" type="pres">
      <dgm:prSet presAssocID="{F1831E10-3044-4B1C-B788-CF5A59F80329}" presName="spVertical1" presStyleCnt="0"/>
      <dgm:spPr/>
    </dgm:pt>
    <dgm:pt modelId="{BB49E3E5-23F5-498C-893F-D386C4A92C57}" type="pres">
      <dgm:prSet presAssocID="{F1831E10-3044-4B1C-B788-CF5A59F80329}" presName="parTx" presStyleLbl="revTx" presStyleIdx="0" presStyleCnt="1" custLinFactY="4182" custLinFactNeighborX="12205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A3727C-D2C1-4936-8794-8115E8FC7500}" type="pres">
      <dgm:prSet presAssocID="{F1831E10-3044-4B1C-B788-CF5A59F80329}" presName="spVertical2" presStyleCnt="0"/>
      <dgm:spPr/>
    </dgm:pt>
    <dgm:pt modelId="{6CB41C4A-F431-4192-884F-67CE60CD48EA}" type="pres">
      <dgm:prSet presAssocID="{F1831E10-3044-4B1C-B788-CF5A59F80329}" presName="spVertical3" presStyleCnt="0"/>
      <dgm:spPr/>
    </dgm:pt>
    <dgm:pt modelId="{3539EA4E-B8BA-441D-A6FC-F90B9332E8F4}" type="pres">
      <dgm:prSet presAssocID="{4E5B9AA0-A3FC-4309-A079-76509FF3421E}" presName="padding2" presStyleCnt="0"/>
      <dgm:spPr/>
    </dgm:pt>
    <dgm:pt modelId="{16D44F43-2D73-45A5-9EDF-1162C3514185}" type="pres">
      <dgm:prSet presAssocID="{4E5B9AA0-A3FC-4309-A079-76509FF3421E}" presName="negArrow" presStyleCnt="0"/>
      <dgm:spPr/>
    </dgm:pt>
    <dgm:pt modelId="{BE46A520-A3DC-4627-BE7D-AA5EE2FB7BFA}" type="pres">
      <dgm:prSet presAssocID="{4E5B9AA0-A3FC-4309-A079-76509FF3421E}" presName="backgroundArrow" presStyleLbl="node1" presStyleIdx="0" presStyleCnt="1" custLinFactNeighborY="5252"/>
      <dgm:spPr/>
    </dgm:pt>
  </dgm:ptLst>
  <dgm:cxnLst>
    <dgm:cxn modelId="{A9F29445-3101-4CB4-A199-36275E74C9C3}" type="presOf" srcId="{F1831E10-3044-4B1C-B788-CF5A59F80329}" destId="{BB49E3E5-23F5-498C-893F-D386C4A92C57}" srcOrd="0" destOrd="0" presId="urn:microsoft.com/office/officeart/2005/8/layout/hProcess3"/>
    <dgm:cxn modelId="{7F070860-F406-4DD3-97D2-CB5726E723B4}" type="presOf" srcId="{4E5B9AA0-A3FC-4309-A079-76509FF3421E}" destId="{87C6432A-18C9-46C4-A79C-7C889A68AA37}" srcOrd="0" destOrd="0" presId="urn:microsoft.com/office/officeart/2005/8/layout/hProcess3"/>
    <dgm:cxn modelId="{87A3F2B0-845E-4925-880A-74874AC6406B}" srcId="{4E5B9AA0-A3FC-4309-A079-76509FF3421E}" destId="{F1831E10-3044-4B1C-B788-CF5A59F80329}" srcOrd="0" destOrd="0" parTransId="{99B38C78-BD71-4C4D-9CEE-1D4DA8F9AB79}" sibTransId="{6DEA6E64-B028-4CF2-9E4B-BAA49A3FC517}"/>
    <dgm:cxn modelId="{12C43A32-5001-4C26-8ABF-CD453CA2D9F4}" type="presParOf" srcId="{87C6432A-18C9-46C4-A79C-7C889A68AA37}" destId="{1134BA96-E34F-4D49-979E-D4A9A8529976}" srcOrd="0" destOrd="0" presId="urn:microsoft.com/office/officeart/2005/8/layout/hProcess3"/>
    <dgm:cxn modelId="{C3A7EE23-8647-4046-A8E8-30E15E45253A}" type="presParOf" srcId="{87C6432A-18C9-46C4-A79C-7C889A68AA37}" destId="{0F52702B-9D4E-4965-B586-235B8437D91A}" srcOrd="1" destOrd="0" presId="urn:microsoft.com/office/officeart/2005/8/layout/hProcess3"/>
    <dgm:cxn modelId="{1D025999-CF29-482C-ACB3-B21C2AE3B6C2}" type="presParOf" srcId="{0F52702B-9D4E-4965-B586-235B8437D91A}" destId="{22BB0F59-C3B8-458A-89DA-8FC01AC33429}" srcOrd="0" destOrd="0" presId="urn:microsoft.com/office/officeart/2005/8/layout/hProcess3"/>
    <dgm:cxn modelId="{C555E8AC-B5B9-4BD5-91E4-7FD1CF5FB5FB}" type="presParOf" srcId="{0F52702B-9D4E-4965-B586-235B8437D91A}" destId="{3187085A-FCC5-4530-A0A2-A3DF17229652}" srcOrd="1" destOrd="0" presId="urn:microsoft.com/office/officeart/2005/8/layout/hProcess3"/>
    <dgm:cxn modelId="{D8EF790C-293E-45CD-A5D8-8ECF360A1B16}" type="presParOf" srcId="{3187085A-FCC5-4530-A0A2-A3DF17229652}" destId="{D3279623-76EB-4691-B33F-22F76B8FCC36}" srcOrd="0" destOrd="0" presId="urn:microsoft.com/office/officeart/2005/8/layout/hProcess3"/>
    <dgm:cxn modelId="{B5F4D1BB-3F5D-4FBE-9355-0203827D9550}" type="presParOf" srcId="{3187085A-FCC5-4530-A0A2-A3DF17229652}" destId="{BB49E3E5-23F5-498C-893F-D386C4A92C57}" srcOrd="1" destOrd="0" presId="urn:microsoft.com/office/officeart/2005/8/layout/hProcess3"/>
    <dgm:cxn modelId="{E3F56C8E-47FB-40F1-A87D-BD4A07335AF7}" type="presParOf" srcId="{3187085A-FCC5-4530-A0A2-A3DF17229652}" destId="{67A3727C-D2C1-4936-8794-8115E8FC7500}" srcOrd="2" destOrd="0" presId="urn:microsoft.com/office/officeart/2005/8/layout/hProcess3"/>
    <dgm:cxn modelId="{ACF0F095-6367-47D4-BD95-D6B07F9073A6}" type="presParOf" srcId="{3187085A-FCC5-4530-A0A2-A3DF17229652}" destId="{6CB41C4A-F431-4192-884F-67CE60CD48EA}" srcOrd="3" destOrd="0" presId="urn:microsoft.com/office/officeart/2005/8/layout/hProcess3"/>
    <dgm:cxn modelId="{9BD13163-90B5-4306-827C-B519C15B3383}" type="presParOf" srcId="{0F52702B-9D4E-4965-B586-235B8437D91A}" destId="{3539EA4E-B8BA-441D-A6FC-F90B9332E8F4}" srcOrd="2" destOrd="0" presId="urn:microsoft.com/office/officeart/2005/8/layout/hProcess3"/>
    <dgm:cxn modelId="{7DE5D450-8D52-42BA-AB2A-AF72E99660D4}" type="presParOf" srcId="{0F52702B-9D4E-4965-B586-235B8437D91A}" destId="{16D44F43-2D73-45A5-9EDF-1162C3514185}" srcOrd="3" destOrd="0" presId="urn:microsoft.com/office/officeart/2005/8/layout/hProcess3"/>
    <dgm:cxn modelId="{6EC988C5-57C6-4C90-A3E1-4E3EBB9B5446}" type="presParOf" srcId="{0F52702B-9D4E-4965-B586-235B8437D91A}" destId="{BE46A520-A3DC-4627-BE7D-AA5EE2FB7BFA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E5B9AA0-A3FC-4309-A079-76509FF3421E}" type="doc">
      <dgm:prSet loTypeId="urn:microsoft.com/office/officeart/2005/8/layout/hProcess3" loCatId="process" qsTypeId="urn:microsoft.com/office/officeart/2005/8/quickstyle/simple2" qsCatId="simple" csTypeId="urn:microsoft.com/office/officeart/2005/8/colors/accent1_2" csCatId="accent1" phldr="1"/>
      <dgm:spPr/>
    </dgm:pt>
    <dgm:pt modelId="{F1831E10-3044-4B1C-B788-CF5A59F80329}">
      <dgm:prSet phldrT="[Text]"/>
      <dgm:spPr/>
      <dgm:t>
        <a:bodyPr/>
        <a:lstStyle/>
        <a:p>
          <a:endParaRPr lang="en-US" dirty="0"/>
        </a:p>
      </dgm:t>
    </dgm:pt>
    <dgm:pt modelId="{99B38C78-BD71-4C4D-9CEE-1D4DA8F9AB79}" type="parTrans" cxnId="{87A3F2B0-845E-4925-880A-74874AC6406B}">
      <dgm:prSet/>
      <dgm:spPr/>
      <dgm:t>
        <a:bodyPr/>
        <a:lstStyle/>
        <a:p>
          <a:endParaRPr lang="en-US"/>
        </a:p>
      </dgm:t>
    </dgm:pt>
    <dgm:pt modelId="{6DEA6E64-B028-4CF2-9E4B-BAA49A3FC517}" type="sibTrans" cxnId="{87A3F2B0-845E-4925-880A-74874AC6406B}">
      <dgm:prSet/>
      <dgm:spPr/>
      <dgm:t>
        <a:bodyPr/>
        <a:lstStyle/>
        <a:p>
          <a:endParaRPr lang="en-US"/>
        </a:p>
      </dgm:t>
    </dgm:pt>
    <dgm:pt modelId="{87C6432A-18C9-46C4-A79C-7C889A68AA37}" type="pres">
      <dgm:prSet presAssocID="{4E5B9AA0-A3FC-4309-A079-76509FF3421E}" presName="Name0" presStyleCnt="0">
        <dgm:presLayoutVars>
          <dgm:dir/>
          <dgm:animLvl val="lvl"/>
          <dgm:resizeHandles val="exact"/>
        </dgm:presLayoutVars>
      </dgm:prSet>
      <dgm:spPr/>
    </dgm:pt>
    <dgm:pt modelId="{1134BA96-E34F-4D49-979E-D4A9A8529976}" type="pres">
      <dgm:prSet presAssocID="{4E5B9AA0-A3FC-4309-A079-76509FF3421E}" presName="dummy" presStyleCnt="0"/>
      <dgm:spPr/>
    </dgm:pt>
    <dgm:pt modelId="{0F52702B-9D4E-4965-B586-235B8437D91A}" type="pres">
      <dgm:prSet presAssocID="{4E5B9AA0-A3FC-4309-A079-76509FF3421E}" presName="linH" presStyleCnt="0"/>
      <dgm:spPr/>
    </dgm:pt>
    <dgm:pt modelId="{22BB0F59-C3B8-458A-89DA-8FC01AC33429}" type="pres">
      <dgm:prSet presAssocID="{4E5B9AA0-A3FC-4309-A079-76509FF3421E}" presName="padding1" presStyleCnt="0"/>
      <dgm:spPr/>
    </dgm:pt>
    <dgm:pt modelId="{3187085A-FCC5-4530-A0A2-A3DF17229652}" type="pres">
      <dgm:prSet presAssocID="{F1831E10-3044-4B1C-B788-CF5A59F80329}" presName="linV" presStyleCnt="0"/>
      <dgm:spPr/>
    </dgm:pt>
    <dgm:pt modelId="{D3279623-76EB-4691-B33F-22F76B8FCC36}" type="pres">
      <dgm:prSet presAssocID="{F1831E10-3044-4B1C-B788-CF5A59F80329}" presName="spVertical1" presStyleCnt="0"/>
      <dgm:spPr/>
    </dgm:pt>
    <dgm:pt modelId="{BB49E3E5-23F5-498C-893F-D386C4A92C57}" type="pres">
      <dgm:prSet presAssocID="{F1831E10-3044-4B1C-B788-CF5A59F80329}" presName="parTx" presStyleLbl="revTx" presStyleIdx="0" presStyleCnt="1" custLinFactY="4182" custLinFactNeighborX="12205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A3727C-D2C1-4936-8794-8115E8FC7500}" type="pres">
      <dgm:prSet presAssocID="{F1831E10-3044-4B1C-B788-CF5A59F80329}" presName="spVertical2" presStyleCnt="0"/>
      <dgm:spPr/>
    </dgm:pt>
    <dgm:pt modelId="{6CB41C4A-F431-4192-884F-67CE60CD48EA}" type="pres">
      <dgm:prSet presAssocID="{F1831E10-3044-4B1C-B788-CF5A59F80329}" presName="spVertical3" presStyleCnt="0"/>
      <dgm:spPr/>
    </dgm:pt>
    <dgm:pt modelId="{3539EA4E-B8BA-441D-A6FC-F90B9332E8F4}" type="pres">
      <dgm:prSet presAssocID="{4E5B9AA0-A3FC-4309-A079-76509FF3421E}" presName="padding2" presStyleCnt="0"/>
      <dgm:spPr/>
    </dgm:pt>
    <dgm:pt modelId="{16D44F43-2D73-45A5-9EDF-1162C3514185}" type="pres">
      <dgm:prSet presAssocID="{4E5B9AA0-A3FC-4309-A079-76509FF3421E}" presName="negArrow" presStyleCnt="0"/>
      <dgm:spPr/>
    </dgm:pt>
    <dgm:pt modelId="{BE46A520-A3DC-4627-BE7D-AA5EE2FB7BFA}" type="pres">
      <dgm:prSet presAssocID="{4E5B9AA0-A3FC-4309-A079-76509FF3421E}" presName="backgroundArrow" presStyleLbl="node1" presStyleIdx="0" presStyleCnt="1" custLinFactNeighborY="5252"/>
      <dgm:spPr/>
    </dgm:pt>
  </dgm:ptLst>
  <dgm:cxnLst>
    <dgm:cxn modelId="{A9F29445-3101-4CB4-A199-36275E74C9C3}" type="presOf" srcId="{F1831E10-3044-4B1C-B788-CF5A59F80329}" destId="{BB49E3E5-23F5-498C-893F-D386C4A92C57}" srcOrd="0" destOrd="0" presId="urn:microsoft.com/office/officeart/2005/8/layout/hProcess3"/>
    <dgm:cxn modelId="{7F070860-F406-4DD3-97D2-CB5726E723B4}" type="presOf" srcId="{4E5B9AA0-A3FC-4309-A079-76509FF3421E}" destId="{87C6432A-18C9-46C4-A79C-7C889A68AA37}" srcOrd="0" destOrd="0" presId="urn:microsoft.com/office/officeart/2005/8/layout/hProcess3"/>
    <dgm:cxn modelId="{87A3F2B0-845E-4925-880A-74874AC6406B}" srcId="{4E5B9AA0-A3FC-4309-A079-76509FF3421E}" destId="{F1831E10-3044-4B1C-B788-CF5A59F80329}" srcOrd="0" destOrd="0" parTransId="{99B38C78-BD71-4C4D-9CEE-1D4DA8F9AB79}" sibTransId="{6DEA6E64-B028-4CF2-9E4B-BAA49A3FC517}"/>
    <dgm:cxn modelId="{12C43A32-5001-4C26-8ABF-CD453CA2D9F4}" type="presParOf" srcId="{87C6432A-18C9-46C4-A79C-7C889A68AA37}" destId="{1134BA96-E34F-4D49-979E-D4A9A8529976}" srcOrd="0" destOrd="0" presId="urn:microsoft.com/office/officeart/2005/8/layout/hProcess3"/>
    <dgm:cxn modelId="{C3A7EE23-8647-4046-A8E8-30E15E45253A}" type="presParOf" srcId="{87C6432A-18C9-46C4-A79C-7C889A68AA37}" destId="{0F52702B-9D4E-4965-B586-235B8437D91A}" srcOrd="1" destOrd="0" presId="urn:microsoft.com/office/officeart/2005/8/layout/hProcess3"/>
    <dgm:cxn modelId="{1D025999-CF29-482C-ACB3-B21C2AE3B6C2}" type="presParOf" srcId="{0F52702B-9D4E-4965-B586-235B8437D91A}" destId="{22BB0F59-C3B8-458A-89DA-8FC01AC33429}" srcOrd="0" destOrd="0" presId="urn:microsoft.com/office/officeart/2005/8/layout/hProcess3"/>
    <dgm:cxn modelId="{C555E8AC-B5B9-4BD5-91E4-7FD1CF5FB5FB}" type="presParOf" srcId="{0F52702B-9D4E-4965-B586-235B8437D91A}" destId="{3187085A-FCC5-4530-A0A2-A3DF17229652}" srcOrd="1" destOrd="0" presId="urn:microsoft.com/office/officeart/2005/8/layout/hProcess3"/>
    <dgm:cxn modelId="{D8EF790C-293E-45CD-A5D8-8ECF360A1B16}" type="presParOf" srcId="{3187085A-FCC5-4530-A0A2-A3DF17229652}" destId="{D3279623-76EB-4691-B33F-22F76B8FCC36}" srcOrd="0" destOrd="0" presId="urn:microsoft.com/office/officeart/2005/8/layout/hProcess3"/>
    <dgm:cxn modelId="{B5F4D1BB-3F5D-4FBE-9355-0203827D9550}" type="presParOf" srcId="{3187085A-FCC5-4530-A0A2-A3DF17229652}" destId="{BB49E3E5-23F5-498C-893F-D386C4A92C57}" srcOrd="1" destOrd="0" presId="urn:microsoft.com/office/officeart/2005/8/layout/hProcess3"/>
    <dgm:cxn modelId="{E3F56C8E-47FB-40F1-A87D-BD4A07335AF7}" type="presParOf" srcId="{3187085A-FCC5-4530-A0A2-A3DF17229652}" destId="{67A3727C-D2C1-4936-8794-8115E8FC7500}" srcOrd="2" destOrd="0" presId="urn:microsoft.com/office/officeart/2005/8/layout/hProcess3"/>
    <dgm:cxn modelId="{ACF0F095-6367-47D4-BD95-D6B07F9073A6}" type="presParOf" srcId="{3187085A-FCC5-4530-A0A2-A3DF17229652}" destId="{6CB41C4A-F431-4192-884F-67CE60CD48EA}" srcOrd="3" destOrd="0" presId="urn:microsoft.com/office/officeart/2005/8/layout/hProcess3"/>
    <dgm:cxn modelId="{9BD13163-90B5-4306-827C-B519C15B3383}" type="presParOf" srcId="{0F52702B-9D4E-4965-B586-235B8437D91A}" destId="{3539EA4E-B8BA-441D-A6FC-F90B9332E8F4}" srcOrd="2" destOrd="0" presId="urn:microsoft.com/office/officeart/2005/8/layout/hProcess3"/>
    <dgm:cxn modelId="{7DE5D450-8D52-42BA-AB2A-AF72E99660D4}" type="presParOf" srcId="{0F52702B-9D4E-4965-B586-235B8437D91A}" destId="{16D44F43-2D73-45A5-9EDF-1162C3514185}" srcOrd="3" destOrd="0" presId="urn:microsoft.com/office/officeart/2005/8/layout/hProcess3"/>
    <dgm:cxn modelId="{6EC988C5-57C6-4C90-A3E1-4E3EBB9B5446}" type="presParOf" srcId="{0F52702B-9D4E-4965-B586-235B8437D91A}" destId="{BE46A520-A3DC-4627-BE7D-AA5EE2FB7BFA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5B9AA0-A3FC-4309-A079-76509FF3421E}" type="doc">
      <dgm:prSet loTypeId="urn:microsoft.com/office/officeart/2005/8/layout/hProcess3" loCatId="process" qsTypeId="urn:microsoft.com/office/officeart/2005/8/quickstyle/simple2" qsCatId="simple" csTypeId="urn:microsoft.com/office/officeart/2005/8/colors/accent1_2" csCatId="accent1" phldr="1"/>
      <dgm:spPr/>
    </dgm:pt>
    <dgm:pt modelId="{F1831E10-3044-4B1C-B788-CF5A59F80329}">
      <dgm:prSet phldrT="[Text]"/>
      <dgm:spPr/>
      <dgm:t>
        <a:bodyPr/>
        <a:lstStyle/>
        <a:p>
          <a:endParaRPr lang="en-US" dirty="0"/>
        </a:p>
      </dgm:t>
    </dgm:pt>
    <dgm:pt modelId="{99B38C78-BD71-4C4D-9CEE-1D4DA8F9AB79}" type="parTrans" cxnId="{87A3F2B0-845E-4925-880A-74874AC6406B}">
      <dgm:prSet/>
      <dgm:spPr/>
      <dgm:t>
        <a:bodyPr/>
        <a:lstStyle/>
        <a:p>
          <a:endParaRPr lang="en-US"/>
        </a:p>
      </dgm:t>
    </dgm:pt>
    <dgm:pt modelId="{6DEA6E64-B028-4CF2-9E4B-BAA49A3FC517}" type="sibTrans" cxnId="{87A3F2B0-845E-4925-880A-74874AC6406B}">
      <dgm:prSet/>
      <dgm:spPr/>
      <dgm:t>
        <a:bodyPr/>
        <a:lstStyle/>
        <a:p>
          <a:endParaRPr lang="en-US"/>
        </a:p>
      </dgm:t>
    </dgm:pt>
    <dgm:pt modelId="{87C6432A-18C9-46C4-A79C-7C889A68AA37}" type="pres">
      <dgm:prSet presAssocID="{4E5B9AA0-A3FC-4309-A079-76509FF3421E}" presName="Name0" presStyleCnt="0">
        <dgm:presLayoutVars>
          <dgm:dir/>
          <dgm:animLvl val="lvl"/>
          <dgm:resizeHandles val="exact"/>
        </dgm:presLayoutVars>
      </dgm:prSet>
      <dgm:spPr/>
    </dgm:pt>
    <dgm:pt modelId="{1134BA96-E34F-4D49-979E-D4A9A8529976}" type="pres">
      <dgm:prSet presAssocID="{4E5B9AA0-A3FC-4309-A079-76509FF3421E}" presName="dummy" presStyleCnt="0"/>
      <dgm:spPr/>
    </dgm:pt>
    <dgm:pt modelId="{0F52702B-9D4E-4965-B586-235B8437D91A}" type="pres">
      <dgm:prSet presAssocID="{4E5B9AA0-A3FC-4309-A079-76509FF3421E}" presName="linH" presStyleCnt="0"/>
      <dgm:spPr/>
    </dgm:pt>
    <dgm:pt modelId="{22BB0F59-C3B8-458A-89DA-8FC01AC33429}" type="pres">
      <dgm:prSet presAssocID="{4E5B9AA0-A3FC-4309-A079-76509FF3421E}" presName="padding1" presStyleCnt="0"/>
      <dgm:spPr/>
    </dgm:pt>
    <dgm:pt modelId="{3187085A-FCC5-4530-A0A2-A3DF17229652}" type="pres">
      <dgm:prSet presAssocID="{F1831E10-3044-4B1C-B788-CF5A59F80329}" presName="linV" presStyleCnt="0"/>
      <dgm:spPr/>
    </dgm:pt>
    <dgm:pt modelId="{D3279623-76EB-4691-B33F-22F76B8FCC36}" type="pres">
      <dgm:prSet presAssocID="{F1831E10-3044-4B1C-B788-CF5A59F80329}" presName="spVertical1" presStyleCnt="0"/>
      <dgm:spPr/>
    </dgm:pt>
    <dgm:pt modelId="{BB49E3E5-23F5-498C-893F-D386C4A92C57}" type="pres">
      <dgm:prSet presAssocID="{F1831E10-3044-4B1C-B788-CF5A59F80329}" presName="parTx" presStyleLbl="revTx" presStyleIdx="0" presStyleCnt="1" custLinFactY="4182" custLinFactNeighborX="12205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A3727C-D2C1-4936-8794-8115E8FC7500}" type="pres">
      <dgm:prSet presAssocID="{F1831E10-3044-4B1C-B788-CF5A59F80329}" presName="spVertical2" presStyleCnt="0"/>
      <dgm:spPr/>
    </dgm:pt>
    <dgm:pt modelId="{6CB41C4A-F431-4192-884F-67CE60CD48EA}" type="pres">
      <dgm:prSet presAssocID="{F1831E10-3044-4B1C-B788-CF5A59F80329}" presName="spVertical3" presStyleCnt="0"/>
      <dgm:spPr/>
    </dgm:pt>
    <dgm:pt modelId="{3539EA4E-B8BA-441D-A6FC-F90B9332E8F4}" type="pres">
      <dgm:prSet presAssocID="{4E5B9AA0-A3FC-4309-A079-76509FF3421E}" presName="padding2" presStyleCnt="0"/>
      <dgm:spPr/>
    </dgm:pt>
    <dgm:pt modelId="{16D44F43-2D73-45A5-9EDF-1162C3514185}" type="pres">
      <dgm:prSet presAssocID="{4E5B9AA0-A3FC-4309-A079-76509FF3421E}" presName="negArrow" presStyleCnt="0"/>
      <dgm:spPr/>
    </dgm:pt>
    <dgm:pt modelId="{BE46A520-A3DC-4627-BE7D-AA5EE2FB7BFA}" type="pres">
      <dgm:prSet presAssocID="{4E5B9AA0-A3FC-4309-A079-76509FF3421E}" presName="backgroundArrow" presStyleLbl="node1" presStyleIdx="0" presStyleCnt="1" custLinFactNeighborY="5252"/>
      <dgm:spPr/>
    </dgm:pt>
  </dgm:ptLst>
  <dgm:cxnLst>
    <dgm:cxn modelId="{A9F29445-3101-4CB4-A199-36275E74C9C3}" type="presOf" srcId="{F1831E10-3044-4B1C-B788-CF5A59F80329}" destId="{BB49E3E5-23F5-498C-893F-D386C4A92C57}" srcOrd="0" destOrd="0" presId="urn:microsoft.com/office/officeart/2005/8/layout/hProcess3"/>
    <dgm:cxn modelId="{7F070860-F406-4DD3-97D2-CB5726E723B4}" type="presOf" srcId="{4E5B9AA0-A3FC-4309-A079-76509FF3421E}" destId="{87C6432A-18C9-46C4-A79C-7C889A68AA37}" srcOrd="0" destOrd="0" presId="urn:microsoft.com/office/officeart/2005/8/layout/hProcess3"/>
    <dgm:cxn modelId="{87A3F2B0-845E-4925-880A-74874AC6406B}" srcId="{4E5B9AA0-A3FC-4309-A079-76509FF3421E}" destId="{F1831E10-3044-4B1C-B788-CF5A59F80329}" srcOrd="0" destOrd="0" parTransId="{99B38C78-BD71-4C4D-9CEE-1D4DA8F9AB79}" sibTransId="{6DEA6E64-B028-4CF2-9E4B-BAA49A3FC517}"/>
    <dgm:cxn modelId="{12C43A32-5001-4C26-8ABF-CD453CA2D9F4}" type="presParOf" srcId="{87C6432A-18C9-46C4-A79C-7C889A68AA37}" destId="{1134BA96-E34F-4D49-979E-D4A9A8529976}" srcOrd="0" destOrd="0" presId="urn:microsoft.com/office/officeart/2005/8/layout/hProcess3"/>
    <dgm:cxn modelId="{C3A7EE23-8647-4046-A8E8-30E15E45253A}" type="presParOf" srcId="{87C6432A-18C9-46C4-A79C-7C889A68AA37}" destId="{0F52702B-9D4E-4965-B586-235B8437D91A}" srcOrd="1" destOrd="0" presId="urn:microsoft.com/office/officeart/2005/8/layout/hProcess3"/>
    <dgm:cxn modelId="{1D025999-CF29-482C-ACB3-B21C2AE3B6C2}" type="presParOf" srcId="{0F52702B-9D4E-4965-B586-235B8437D91A}" destId="{22BB0F59-C3B8-458A-89DA-8FC01AC33429}" srcOrd="0" destOrd="0" presId="urn:microsoft.com/office/officeart/2005/8/layout/hProcess3"/>
    <dgm:cxn modelId="{C555E8AC-B5B9-4BD5-91E4-7FD1CF5FB5FB}" type="presParOf" srcId="{0F52702B-9D4E-4965-B586-235B8437D91A}" destId="{3187085A-FCC5-4530-A0A2-A3DF17229652}" srcOrd="1" destOrd="0" presId="urn:microsoft.com/office/officeart/2005/8/layout/hProcess3"/>
    <dgm:cxn modelId="{D8EF790C-293E-45CD-A5D8-8ECF360A1B16}" type="presParOf" srcId="{3187085A-FCC5-4530-A0A2-A3DF17229652}" destId="{D3279623-76EB-4691-B33F-22F76B8FCC36}" srcOrd="0" destOrd="0" presId="urn:microsoft.com/office/officeart/2005/8/layout/hProcess3"/>
    <dgm:cxn modelId="{B5F4D1BB-3F5D-4FBE-9355-0203827D9550}" type="presParOf" srcId="{3187085A-FCC5-4530-A0A2-A3DF17229652}" destId="{BB49E3E5-23F5-498C-893F-D386C4A92C57}" srcOrd="1" destOrd="0" presId="urn:microsoft.com/office/officeart/2005/8/layout/hProcess3"/>
    <dgm:cxn modelId="{E3F56C8E-47FB-40F1-A87D-BD4A07335AF7}" type="presParOf" srcId="{3187085A-FCC5-4530-A0A2-A3DF17229652}" destId="{67A3727C-D2C1-4936-8794-8115E8FC7500}" srcOrd="2" destOrd="0" presId="urn:microsoft.com/office/officeart/2005/8/layout/hProcess3"/>
    <dgm:cxn modelId="{ACF0F095-6367-47D4-BD95-D6B07F9073A6}" type="presParOf" srcId="{3187085A-FCC5-4530-A0A2-A3DF17229652}" destId="{6CB41C4A-F431-4192-884F-67CE60CD48EA}" srcOrd="3" destOrd="0" presId="urn:microsoft.com/office/officeart/2005/8/layout/hProcess3"/>
    <dgm:cxn modelId="{9BD13163-90B5-4306-827C-B519C15B3383}" type="presParOf" srcId="{0F52702B-9D4E-4965-B586-235B8437D91A}" destId="{3539EA4E-B8BA-441D-A6FC-F90B9332E8F4}" srcOrd="2" destOrd="0" presId="urn:microsoft.com/office/officeart/2005/8/layout/hProcess3"/>
    <dgm:cxn modelId="{7DE5D450-8D52-42BA-AB2A-AF72E99660D4}" type="presParOf" srcId="{0F52702B-9D4E-4965-B586-235B8437D91A}" destId="{16D44F43-2D73-45A5-9EDF-1162C3514185}" srcOrd="3" destOrd="0" presId="urn:microsoft.com/office/officeart/2005/8/layout/hProcess3"/>
    <dgm:cxn modelId="{6EC988C5-57C6-4C90-A3E1-4E3EBB9B5446}" type="presParOf" srcId="{0F52702B-9D4E-4965-B586-235B8437D91A}" destId="{BE46A520-A3DC-4627-BE7D-AA5EE2FB7BFA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46A520-A3DC-4627-BE7D-AA5EE2FB7BFA}">
      <dsp:nvSpPr>
        <dsp:cNvPr id="0" name=""/>
        <dsp:cNvSpPr/>
      </dsp:nvSpPr>
      <dsp:spPr>
        <a:xfrm>
          <a:off x="0" y="49500"/>
          <a:ext cx="959395" cy="720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B49E3E5-23F5-498C-893F-D386C4A92C57}">
      <dsp:nvSpPr>
        <dsp:cNvPr id="0" name=""/>
        <dsp:cNvSpPr/>
      </dsp:nvSpPr>
      <dsp:spPr>
        <a:xfrm>
          <a:off x="173328" y="399805"/>
          <a:ext cx="786066" cy="36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01600" rIns="0" bIns="1016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 dirty="0"/>
        </a:p>
      </dsp:txBody>
      <dsp:txXfrm>
        <a:off x="173328" y="399805"/>
        <a:ext cx="786066" cy="36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46A520-A3DC-4627-BE7D-AA5EE2FB7BFA}">
      <dsp:nvSpPr>
        <dsp:cNvPr id="0" name=""/>
        <dsp:cNvSpPr/>
      </dsp:nvSpPr>
      <dsp:spPr>
        <a:xfrm>
          <a:off x="0" y="49500"/>
          <a:ext cx="959395" cy="720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B49E3E5-23F5-498C-893F-D386C4A92C57}">
      <dsp:nvSpPr>
        <dsp:cNvPr id="0" name=""/>
        <dsp:cNvSpPr/>
      </dsp:nvSpPr>
      <dsp:spPr>
        <a:xfrm>
          <a:off x="173328" y="399805"/>
          <a:ext cx="786066" cy="36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01600" rIns="0" bIns="1016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 dirty="0"/>
        </a:p>
      </dsp:txBody>
      <dsp:txXfrm>
        <a:off x="173328" y="399805"/>
        <a:ext cx="786066" cy="36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46A520-A3DC-4627-BE7D-AA5EE2FB7BFA}">
      <dsp:nvSpPr>
        <dsp:cNvPr id="0" name=""/>
        <dsp:cNvSpPr/>
      </dsp:nvSpPr>
      <dsp:spPr>
        <a:xfrm>
          <a:off x="0" y="49500"/>
          <a:ext cx="959395" cy="720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B49E3E5-23F5-498C-893F-D386C4A92C57}">
      <dsp:nvSpPr>
        <dsp:cNvPr id="0" name=""/>
        <dsp:cNvSpPr/>
      </dsp:nvSpPr>
      <dsp:spPr>
        <a:xfrm>
          <a:off x="173328" y="399805"/>
          <a:ext cx="786066" cy="36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01600" rIns="0" bIns="1016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 dirty="0"/>
        </a:p>
      </dsp:txBody>
      <dsp:txXfrm>
        <a:off x="173328" y="399805"/>
        <a:ext cx="786066" cy="36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99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57927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1979236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22872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968216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99226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8928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25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65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472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29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515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413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129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598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857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514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  <p:sldLayoutId id="2147483791" r:id="rId15"/>
    <p:sldLayoutId id="2147483792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8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1" y="2439023"/>
            <a:ext cx="8144134" cy="1373070"/>
          </a:xfrm>
        </p:spPr>
        <p:txBody>
          <a:bodyPr/>
          <a:lstStyle/>
          <a:p>
            <a:r>
              <a:rPr lang="en-IN" dirty="0"/>
              <a:t>JM-</a:t>
            </a:r>
            <a:r>
              <a:rPr lang="en-IN" sz="6600" dirty="0"/>
              <a:t>IDENTITY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772" y="4211159"/>
            <a:ext cx="8290683" cy="2463961"/>
          </a:xfrm>
        </p:spPr>
        <p:txBody>
          <a:bodyPr>
            <a:normAutofit lnSpcReduction="10000"/>
          </a:bodyPr>
          <a:lstStyle/>
          <a:p>
            <a:pPr algn="l"/>
            <a:r>
              <a:rPr lang="en-IN" b="1" u="sng" dirty="0">
                <a:solidFill>
                  <a:srgbClr val="00B0F0"/>
                </a:solidFill>
              </a:rPr>
              <a:t>Project Mentor</a:t>
            </a:r>
            <a:r>
              <a:rPr lang="en-IN" b="1" dirty="0">
                <a:solidFill>
                  <a:srgbClr val="00B0F0"/>
                </a:solidFill>
              </a:rPr>
              <a:t>  </a:t>
            </a:r>
            <a:r>
              <a:rPr lang="en-IN" dirty="0">
                <a:solidFill>
                  <a:srgbClr val="00B0F0"/>
                </a:solidFill>
              </a:rPr>
              <a:t>                                                                  </a:t>
            </a:r>
          </a:p>
          <a:p>
            <a:pPr algn="l"/>
            <a:r>
              <a:rPr lang="en-IN" dirty="0" err="1"/>
              <a:t>D</a:t>
            </a:r>
            <a:r>
              <a:rPr lang="en-IN" sz="1800" dirty="0" err="1" smtClean="0"/>
              <a:t>r</a:t>
            </a:r>
            <a:r>
              <a:rPr lang="en-IN" sz="1800" dirty="0" err="1"/>
              <a:t>.</a:t>
            </a:r>
            <a:r>
              <a:rPr lang="en-IN" sz="1800" dirty="0"/>
              <a:t> Sunil Rawat</a:t>
            </a:r>
            <a:endParaRPr lang="en-IN" dirty="0"/>
          </a:p>
          <a:p>
            <a:r>
              <a:rPr lang="en-IN" sz="1600" b="1" u="sng" dirty="0">
                <a:solidFill>
                  <a:srgbClr val="00B0F0"/>
                </a:solidFill>
              </a:rPr>
              <a:t>Project Members</a:t>
            </a:r>
          </a:p>
          <a:p>
            <a:r>
              <a:rPr lang="en-IN" sz="1400" dirty="0">
                <a:latin typeface="New times roman"/>
              </a:rPr>
              <a:t>Shahnawaz </a:t>
            </a:r>
          </a:p>
          <a:p>
            <a:r>
              <a:rPr lang="en-IN" sz="1400" dirty="0" err="1">
                <a:latin typeface="New times roman"/>
              </a:rPr>
              <a:t>Saquib</a:t>
            </a:r>
            <a:r>
              <a:rPr lang="en-IN" sz="1400" dirty="0">
                <a:latin typeface="New times roman"/>
              </a:rPr>
              <a:t> Naseem</a:t>
            </a:r>
          </a:p>
          <a:p>
            <a:r>
              <a:rPr lang="en-IN" sz="1400" dirty="0" err="1">
                <a:latin typeface="New times roman"/>
              </a:rPr>
              <a:t>Shakib</a:t>
            </a:r>
            <a:endParaRPr lang="en-IN" sz="1400" dirty="0">
              <a:latin typeface="New times roman"/>
            </a:endParaRPr>
          </a:p>
          <a:p>
            <a:r>
              <a:rPr lang="en-IN" sz="1400" dirty="0" err="1">
                <a:latin typeface="New times roman"/>
              </a:rPr>
              <a:t>Vishwadev</a:t>
            </a:r>
            <a:r>
              <a:rPr lang="en-IN" sz="1400" dirty="0">
                <a:latin typeface="New times roman"/>
              </a:rPr>
              <a:t> </a:t>
            </a:r>
            <a:r>
              <a:rPr lang="en-IN" sz="1400" dirty="0" err="1">
                <a:latin typeface="New times roman"/>
              </a:rPr>
              <a:t>pratap</a:t>
            </a:r>
            <a:r>
              <a:rPr lang="en-IN" sz="1400" dirty="0">
                <a:latin typeface="New times roman"/>
              </a:rPr>
              <a:t> </a:t>
            </a:r>
            <a:r>
              <a:rPr lang="en-IN" sz="1400" dirty="0" err="1">
                <a:latin typeface="New times roman"/>
              </a:rPr>
              <a:t>singh</a:t>
            </a:r>
            <a:endParaRPr lang="en-IN" sz="1400" dirty="0">
              <a:latin typeface="New times roman"/>
            </a:endParaRPr>
          </a:p>
          <a:p>
            <a:endParaRPr lang="en-IN" sz="1600" dirty="0"/>
          </a:p>
          <a:p>
            <a:pPr algn="l"/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dirty="0"/>
          </a:p>
          <a:p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403553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SURVEY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1232" y="2141838"/>
            <a:ext cx="1033024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it will guide direct and co-ordinate the task required initiating our  work successfully and properly.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 clear definition of the decision you need to make.</a:t>
            </a: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amount of </a:t>
            </a:r>
            <a:r>
              <a:rPr lang="en-US" dirty="0" smtClean="0"/>
              <a:t>uncertainty will </a:t>
            </a:r>
            <a:r>
              <a:rPr lang="en-US" dirty="0"/>
              <a:t>also be reduced by the survey.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For survey planning , me and my team visited our campus and discussed the plan of our project with so many students and take their views  related to our project.</a:t>
            </a: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The response of students and guards are unexpected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  <p:sp>
        <p:nvSpPr>
          <p:cNvPr id="2" name="TextBox 1"/>
          <p:cNvSpPr txBox="1"/>
          <p:nvPr/>
        </p:nvSpPr>
        <p:spPr>
          <a:xfrm>
            <a:off x="10789920" y="875211"/>
            <a:ext cx="1267097" cy="84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0789920" y="875211"/>
            <a:ext cx="1136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/>
              <a:t>2.1</a:t>
            </a:r>
          </a:p>
        </p:txBody>
      </p:sp>
    </p:spTree>
    <p:extLst>
      <p:ext uri="{BB962C8B-B14F-4D97-AF65-F5344CB8AC3E}">
        <p14:creationId xmlns:p14="http://schemas.microsoft.com/office/powerpoint/2010/main" val="17016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INTERVIEW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7178" y="2644346"/>
            <a:ext cx="100501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What are the problems you faced on the daily basis?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lvl="0"/>
            <a:r>
              <a:rPr lang="en-US" dirty="0"/>
              <a:t> </a:t>
            </a:r>
            <a:endParaRPr lang="en-IN" dirty="0"/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What do you like in the current system?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What you want to improve in the entry pass system?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10737669" y="753228"/>
            <a:ext cx="145433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/>
              <a:t>2.2</a:t>
            </a:r>
          </a:p>
        </p:txBody>
      </p:sp>
    </p:spTree>
    <p:extLst>
      <p:ext uri="{BB962C8B-B14F-4D97-AF65-F5344CB8AC3E}">
        <p14:creationId xmlns:p14="http://schemas.microsoft.com/office/powerpoint/2010/main" val="21383926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VID20180902162544">
            <a:hlinkClick r:id="" action="ppaction://media"/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336800"/>
            <a:ext cx="8174038" cy="3598863"/>
          </a:xfrm>
        </p:spPr>
      </p:pic>
      <p:sp>
        <p:nvSpPr>
          <p:cNvPr id="9" name="Rectangle 8"/>
          <p:cNvSpPr/>
          <p:nvPr/>
        </p:nvSpPr>
        <p:spPr>
          <a:xfrm>
            <a:off x="758352" y="820893"/>
            <a:ext cx="7994468" cy="12148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758352" y="966651"/>
            <a:ext cx="78377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took the interview of guard to know about our </a:t>
            </a:r>
            <a:r>
              <a:rPr lang="en-IN" dirty="0" smtClean="0"/>
              <a:t>application. He </a:t>
            </a:r>
            <a:r>
              <a:rPr lang="en-IN" dirty="0"/>
              <a:t>told  </a:t>
            </a:r>
            <a:r>
              <a:rPr lang="en-IN" dirty="0" smtClean="0"/>
              <a:t>about </a:t>
            </a:r>
            <a:r>
              <a:rPr lang="en-IN" dirty="0"/>
              <a:t>our application </a:t>
            </a:r>
            <a:r>
              <a:rPr lang="en-IN" dirty="0" smtClean="0"/>
              <a:t>that is </a:t>
            </a:r>
            <a:r>
              <a:rPr lang="en-IN" dirty="0"/>
              <a:t>good and </a:t>
            </a:r>
            <a:r>
              <a:rPr lang="en-IN" dirty="0" smtClean="0"/>
              <a:t>totally </a:t>
            </a:r>
            <a:r>
              <a:rPr lang="en-IN" dirty="0"/>
              <a:t>meant for security purpose of JMI.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776857" y="849086"/>
            <a:ext cx="1149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/>
              <a:t>2.2.1</a:t>
            </a:r>
          </a:p>
        </p:txBody>
      </p:sp>
    </p:spTree>
    <p:extLst>
      <p:ext uri="{BB962C8B-B14F-4D97-AF65-F5344CB8AC3E}">
        <p14:creationId xmlns:p14="http://schemas.microsoft.com/office/powerpoint/2010/main" val="34842423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Analysis of Existing Document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0703" y="2191265"/>
            <a:ext cx="99234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Almost all the photos at the ID card are blur so person cannot be properly recognized.</a:t>
            </a:r>
          </a:p>
          <a:p>
            <a:pPr lvl="0"/>
            <a:endParaRPr lang="en-IN" dirty="0"/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Secondly, if the student forgot to bring their ID card they have no evidence to prove that, he/she be the student of the university.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No proper checking id-card validity</a:t>
            </a:r>
          </a:p>
          <a:p>
            <a:pPr lvl="0"/>
            <a:endParaRPr lang="en-IN" dirty="0"/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/>
              <a:t>Multiple entry  with the use of same ID card.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0711543" y="753228"/>
            <a:ext cx="13454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/>
              <a:t>2.3</a:t>
            </a:r>
          </a:p>
        </p:txBody>
      </p:sp>
    </p:spTree>
    <p:extLst>
      <p:ext uri="{BB962C8B-B14F-4D97-AF65-F5344CB8AC3E}">
        <p14:creationId xmlns:p14="http://schemas.microsoft.com/office/powerpoint/2010/main" val="4642636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00644" y="26189"/>
            <a:ext cx="8497387" cy="67403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USE CASE VIEW</a:t>
            </a:r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</p:txBody>
      </p:sp>
      <p:sp>
        <p:nvSpPr>
          <p:cNvPr id="4" name="Oval 3"/>
          <p:cNvSpPr/>
          <p:nvPr/>
        </p:nvSpPr>
        <p:spPr>
          <a:xfrm>
            <a:off x="5003074" y="901337"/>
            <a:ext cx="1384663" cy="666206"/>
          </a:xfrm>
          <a:prstGeom prst="ellipse">
            <a:avLst/>
          </a:prstGeom>
          <a:solidFill>
            <a:schemeClr val="accent3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5329645" y="1049774"/>
            <a:ext cx="862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LOGIN</a:t>
            </a:r>
          </a:p>
        </p:txBody>
      </p:sp>
      <p:sp>
        <p:nvSpPr>
          <p:cNvPr id="6" name="Oval 5"/>
          <p:cNvSpPr/>
          <p:nvPr/>
        </p:nvSpPr>
        <p:spPr>
          <a:xfrm>
            <a:off x="2403566" y="2129246"/>
            <a:ext cx="1580605" cy="82296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/>
          <p:cNvSpPr/>
          <p:nvPr/>
        </p:nvSpPr>
        <p:spPr>
          <a:xfrm>
            <a:off x="2413632" y="4388533"/>
            <a:ext cx="1541418" cy="809897"/>
          </a:xfrm>
          <a:prstGeom prst="ellipse">
            <a:avLst/>
          </a:prstGeom>
          <a:solidFill>
            <a:srgbClr val="0070C0"/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8059783" y="2338251"/>
            <a:ext cx="1672046" cy="966652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2220114" y="2949368"/>
            <a:ext cx="317427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  </a:t>
            </a:r>
            <a:r>
              <a:rPr lang="en-IN" dirty="0"/>
              <a:t>Maintain Data Base</a:t>
            </a:r>
            <a:endParaRPr lang="en-IN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600" dirty="0"/>
              <a:t>Register new </a:t>
            </a:r>
            <a:r>
              <a:rPr lang="en-IN" sz="1600" dirty="0" err="1"/>
              <a:t>gaurd</a:t>
            </a:r>
            <a:endParaRPr lang="en-IN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600" dirty="0" err="1"/>
              <a:t>Registre</a:t>
            </a:r>
            <a:r>
              <a:rPr lang="en-IN" sz="1600" dirty="0"/>
              <a:t> new Student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600" dirty="0"/>
              <a:t>Update/Delete Students/Guards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41007" y="5295814"/>
            <a:ext cx="1894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 err="1"/>
              <a:t>Varify</a:t>
            </a:r>
            <a:r>
              <a:rPr lang="en-IN" sz="1600" dirty="0"/>
              <a:t> Students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64135" y="3453837"/>
            <a:ext cx="259514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IN" sz="1600" dirty="0"/>
              <a:t>Reset System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IN" sz="1600" dirty="0"/>
              <a:t>Account management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IN" sz="1600" dirty="0"/>
              <a:t>Look over the entire web and android</a:t>
            </a:r>
          </a:p>
          <a:p>
            <a:pPr algn="just"/>
            <a:r>
              <a:rPr lang="en-IN" sz="1600" dirty="0"/>
              <a:t>      application.</a:t>
            </a:r>
          </a:p>
          <a:p>
            <a:endParaRPr lang="en-IN" sz="1600" dirty="0"/>
          </a:p>
          <a:p>
            <a:endParaRPr lang="en-IN" sz="1600" dirty="0"/>
          </a:p>
        </p:txBody>
      </p:sp>
      <p:sp>
        <p:nvSpPr>
          <p:cNvPr id="12" name="Oval 11"/>
          <p:cNvSpPr/>
          <p:nvPr/>
        </p:nvSpPr>
        <p:spPr>
          <a:xfrm>
            <a:off x="509451" y="1419106"/>
            <a:ext cx="561703" cy="461945"/>
          </a:xfrm>
          <a:prstGeom prst="ellipse">
            <a:avLst/>
          </a:prstGeom>
          <a:solidFill>
            <a:schemeClr val="accent4"/>
          </a:solidFill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/>
          <p:cNvCxnSpPr>
            <a:stCxn id="12" idx="4"/>
          </p:cNvCxnSpPr>
          <p:nvPr/>
        </p:nvCxnSpPr>
        <p:spPr>
          <a:xfrm>
            <a:off x="790303" y="1881051"/>
            <a:ext cx="19594" cy="679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00891" y="2129246"/>
            <a:ext cx="47026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365760" y="2560320"/>
            <a:ext cx="444137" cy="3685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09897" y="2560320"/>
            <a:ext cx="378823" cy="3685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496387" y="3944607"/>
            <a:ext cx="574767" cy="373715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5" name="Straight Connector 24"/>
          <p:cNvCxnSpPr>
            <a:stCxn id="23" idx="4"/>
          </p:cNvCxnSpPr>
          <p:nvPr/>
        </p:nvCxnSpPr>
        <p:spPr>
          <a:xfrm>
            <a:off x="783771" y="4318322"/>
            <a:ext cx="6532" cy="6716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93054" y="5013073"/>
            <a:ext cx="385359" cy="4999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81680" y="4991359"/>
            <a:ext cx="378823" cy="5130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09451" y="4692037"/>
            <a:ext cx="56170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11175272" y="2490261"/>
            <a:ext cx="561703" cy="461945"/>
          </a:xfrm>
          <a:prstGeom prst="ellipse">
            <a:avLst/>
          </a:prstGeom>
          <a:solidFill>
            <a:schemeClr val="accent4"/>
          </a:solidFill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 flipV="1">
            <a:off x="11119754" y="3199190"/>
            <a:ext cx="711923" cy="182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1456122" y="2868668"/>
            <a:ext cx="19594" cy="679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11007088" y="3528903"/>
            <a:ext cx="444137" cy="3685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11475715" y="3547937"/>
            <a:ext cx="378823" cy="3685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/>
          <p:nvPr/>
        </p:nvCxnSpPr>
        <p:spPr>
          <a:xfrm flipV="1">
            <a:off x="836022" y="1161826"/>
            <a:ext cx="4049485" cy="1119060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urved Connector 50"/>
          <p:cNvCxnSpPr/>
          <p:nvPr/>
        </p:nvCxnSpPr>
        <p:spPr>
          <a:xfrm>
            <a:off x="875212" y="2338251"/>
            <a:ext cx="1312817" cy="209943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/>
          <p:cNvCxnSpPr/>
          <p:nvPr/>
        </p:nvCxnSpPr>
        <p:spPr>
          <a:xfrm flipV="1">
            <a:off x="809897" y="4647304"/>
            <a:ext cx="1588762" cy="243236"/>
          </a:xfrm>
          <a:prstGeom prst="curvedConnector3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999308" y="4990011"/>
            <a:ext cx="801868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V="1">
            <a:off x="1801176" y="1161826"/>
            <a:ext cx="0" cy="3828186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V="1">
            <a:off x="1793162" y="1049774"/>
            <a:ext cx="3265713" cy="11205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102052" y="2949368"/>
            <a:ext cx="17104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Data </a:t>
            </a:r>
            <a:r>
              <a:rPr lang="en-IN" sz="1600" dirty="0" smtClean="0"/>
              <a:t>entry clerk</a:t>
            </a:r>
            <a:endParaRPr lang="en-IN" sz="1600" dirty="0"/>
          </a:p>
        </p:txBody>
      </p:sp>
      <p:sp>
        <p:nvSpPr>
          <p:cNvPr id="73" name="TextBox 72"/>
          <p:cNvSpPr txBox="1"/>
          <p:nvPr/>
        </p:nvSpPr>
        <p:spPr>
          <a:xfrm>
            <a:off x="230772" y="5605760"/>
            <a:ext cx="122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Guard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0625001" y="3959070"/>
            <a:ext cx="1523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Administrator</a:t>
            </a:r>
          </a:p>
        </p:txBody>
      </p:sp>
      <p:cxnSp>
        <p:nvCxnSpPr>
          <p:cNvPr id="76" name="Straight Connector 75"/>
          <p:cNvCxnSpPr/>
          <p:nvPr/>
        </p:nvCxnSpPr>
        <p:spPr>
          <a:xfrm flipH="1">
            <a:off x="10528662" y="3383280"/>
            <a:ext cx="842558" cy="13063"/>
          </a:xfrm>
          <a:prstGeom prst="line">
            <a:avLst/>
          </a:prstGeom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 flipV="1">
            <a:off x="10515597" y="1161827"/>
            <a:ext cx="13065" cy="2234516"/>
          </a:xfrm>
          <a:prstGeom prst="line">
            <a:avLst/>
          </a:prstGeom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6466113" y="1161826"/>
            <a:ext cx="404948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/>
          <p:cNvCxnSpPr/>
          <p:nvPr/>
        </p:nvCxnSpPr>
        <p:spPr>
          <a:xfrm rot="10800000">
            <a:off x="9653452" y="3213422"/>
            <a:ext cx="1423848" cy="466354"/>
          </a:xfrm>
          <a:prstGeom prst="curvedConnector3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8215BF1-83E8-451B-A820-506E99646A6F}"/>
              </a:ext>
            </a:extLst>
          </p:cNvPr>
          <p:cNvSpPr txBox="1"/>
          <p:nvPr/>
        </p:nvSpPr>
        <p:spPr>
          <a:xfrm>
            <a:off x="128332" y="3168964"/>
            <a:ext cx="1684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Through Android app and web application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7B30DE-901F-4D92-B983-FACC2F1C433E}"/>
              </a:ext>
            </a:extLst>
          </p:cNvPr>
          <p:cNvSpPr txBox="1"/>
          <p:nvPr/>
        </p:nvSpPr>
        <p:spPr>
          <a:xfrm>
            <a:off x="2625629" y="2338251"/>
            <a:ext cx="111687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CURD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4F2B09E-14A6-4C91-A219-7131C3DCE45C}"/>
              </a:ext>
            </a:extLst>
          </p:cNvPr>
          <p:cNvSpPr txBox="1"/>
          <p:nvPr/>
        </p:nvSpPr>
        <p:spPr>
          <a:xfrm>
            <a:off x="2625629" y="4571957"/>
            <a:ext cx="111687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Verification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D935EA9-8D55-433C-8DA7-5D91F9659096}"/>
              </a:ext>
            </a:extLst>
          </p:cNvPr>
          <p:cNvSpPr txBox="1"/>
          <p:nvPr/>
        </p:nvSpPr>
        <p:spPr>
          <a:xfrm>
            <a:off x="8322606" y="2607030"/>
            <a:ext cx="111687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Admin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33248F6-58C7-4061-84D9-64ADBFEECA57}"/>
              </a:ext>
            </a:extLst>
          </p:cNvPr>
          <p:cNvSpPr txBox="1"/>
          <p:nvPr/>
        </p:nvSpPr>
        <p:spPr>
          <a:xfrm>
            <a:off x="10711543" y="753228"/>
            <a:ext cx="13454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/>
              <a:t>2.4</a:t>
            </a:r>
          </a:p>
        </p:txBody>
      </p:sp>
    </p:spTree>
    <p:extLst>
      <p:ext uri="{BB962C8B-B14F-4D97-AF65-F5344CB8AC3E}">
        <p14:creationId xmlns:p14="http://schemas.microsoft.com/office/powerpoint/2010/main" val="407830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5323114" y="843767"/>
            <a:ext cx="1606731" cy="863112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/>
          <p:cNvSpPr txBox="1"/>
          <p:nvPr/>
        </p:nvSpPr>
        <p:spPr>
          <a:xfrm>
            <a:off x="5749183" y="1048479"/>
            <a:ext cx="878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Login </a:t>
            </a:r>
          </a:p>
        </p:txBody>
      </p:sp>
      <p:sp>
        <p:nvSpPr>
          <p:cNvPr id="5" name="Rectangle 4"/>
          <p:cNvSpPr/>
          <p:nvPr/>
        </p:nvSpPr>
        <p:spPr>
          <a:xfrm>
            <a:off x="551817" y="989416"/>
            <a:ext cx="1985554" cy="54864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701041" y="5122062"/>
            <a:ext cx="1985554" cy="54864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9383486" y="2643050"/>
            <a:ext cx="1985554" cy="54864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587828" y="2420974"/>
            <a:ext cx="1985554" cy="548641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764176" y="1079857"/>
            <a:ext cx="165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Administrator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59671" y="2527656"/>
            <a:ext cx="1658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Guard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81743" y="5237211"/>
            <a:ext cx="1602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Student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494519" y="2734491"/>
            <a:ext cx="2071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Data Entry Clerk</a:t>
            </a:r>
          </a:p>
        </p:txBody>
      </p:sp>
      <p:sp>
        <p:nvSpPr>
          <p:cNvPr id="17" name="Oval 16"/>
          <p:cNvSpPr/>
          <p:nvPr/>
        </p:nvSpPr>
        <p:spPr>
          <a:xfrm>
            <a:off x="7720152" y="3831773"/>
            <a:ext cx="1188720" cy="105373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/>
          <p:cNvSpPr txBox="1"/>
          <p:nvPr/>
        </p:nvSpPr>
        <p:spPr>
          <a:xfrm>
            <a:off x="7778926" y="4153992"/>
            <a:ext cx="1195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Database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2562682" y="1104545"/>
            <a:ext cx="2760264" cy="244901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609214" y="1468789"/>
            <a:ext cx="2753089" cy="1057197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6929845" y="1201783"/>
            <a:ext cx="2997927" cy="1415142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5581106" y="4036425"/>
            <a:ext cx="1453242" cy="130628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TextBox 27"/>
          <p:cNvSpPr txBox="1"/>
          <p:nvPr/>
        </p:nvSpPr>
        <p:spPr>
          <a:xfrm>
            <a:off x="5565532" y="4428071"/>
            <a:ext cx="1484390" cy="64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Verification              Process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1316261" y="3003670"/>
            <a:ext cx="16877" cy="2050505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155376" y="2969615"/>
            <a:ext cx="0" cy="2060223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7034348" y="4355292"/>
            <a:ext cx="685804" cy="165853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8908872" y="3217816"/>
            <a:ext cx="875208" cy="936176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2562682" y="1464819"/>
            <a:ext cx="5199929" cy="2689173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988423" y="6048103"/>
            <a:ext cx="1493520" cy="871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1084215" y="6113420"/>
            <a:ext cx="1319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Entry</a:t>
            </a:r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1593668" y="5668615"/>
            <a:ext cx="1" cy="379488"/>
          </a:xfrm>
          <a:prstGeom prst="straightConnector1">
            <a:avLst/>
          </a:prstGeom>
          <a:ln>
            <a:solidFill>
              <a:schemeClr val="bg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 rot="21319118">
            <a:off x="2742269" y="906367"/>
            <a:ext cx="2444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Register Id &amp; Password</a:t>
            </a:r>
          </a:p>
        </p:txBody>
      </p:sp>
      <p:sp>
        <p:nvSpPr>
          <p:cNvPr id="65" name="TextBox 64"/>
          <p:cNvSpPr txBox="1"/>
          <p:nvPr/>
        </p:nvSpPr>
        <p:spPr>
          <a:xfrm rot="1558286">
            <a:off x="7235495" y="1645498"/>
            <a:ext cx="2626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Register Id &amp; Password</a:t>
            </a:r>
          </a:p>
        </p:txBody>
      </p:sp>
      <p:sp>
        <p:nvSpPr>
          <p:cNvPr id="66" name="TextBox 65"/>
          <p:cNvSpPr txBox="1"/>
          <p:nvPr/>
        </p:nvSpPr>
        <p:spPr>
          <a:xfrm rot="20067167">
            <a:off x="3003529" y="1925266"/>
            <a:ext cx="2444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Register Id &amp; Password</a:t>
            </a:r>
          </a:p>
        </p:txBody>
      </p:sp>
      <p:sp>
        <p:nvSpPr>
          <p:cNvPr id="67" name="TextBox 66"/>
          <p:cNvSpPr txBox="1"/>
          <p:nvPr/>
        </p:nvSpPr>
        <p:spPr>
          <a:xfrm rot="16200000">
            <a:off x="1865813" y="3807336"/>
            <a:ext cx="847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Allow</a:t>
            </a:r>
          </a:p>
        </p:txBody>
      </p:sp>
      <p:sp>
        <p:nvSpPr>
          <p:cNvPr id="70" name="TextBox 69"/>
          <p:cNvSpPr txBox="1"/>
          <p:nvPr/>
        </p:nvSpPr>
        <p:spPr>
          <a:xfrm rot="16200000">
            <a:off x="-165818" y="3766035"/>
            <a:ext cx="2523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Submit Id/Thumb Impression</a:t>
            </a:r>
          </a:p>
        </p:txBody>
      </p:sp>
      <p:cxnSp>
        <p:nvCxnSpPr>
          <p:cNvPr id="76" name="Straight Arrow Connector 75"/>
          <p:cNvCxnSpPr>
            <a:endCxn id="27" idx="1"/>
          </p:cNvCxnSpPr>
          <p:nvPr/>
        </p:nvCxnSpPr>
        <p:spPr>
          <a:xfrm>
            <a:off x="2617177" y="2657973"/>
            <a:ext cx="3176751" cy="1569753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997129" y="6469802"/>
            <a:ext cx="1493520" cy="871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 rot="1660005">
            <a:off x="3526741" y="3331028"/>
            <a:ext cx="2279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Verifying Student Data</a:t>
            </a:r>
          </a:p>
        </p:txBody>
      </p:sp>
      <p:cxnSp>
        <p:nvCxnSpPr>
          <p:cNvPr id="107" name="Straight Arrow Connector 106"/>
          <p:cNvCxnSpPr/>
          <p:nvPr/>
        </p:nvCxnSpPr>
        <p:spPr>
          <a:xfrm flipH="1" flipV="1">
            <a:off x="2617178" y="2896989"/>
            <a:ext cx="2986790" cy="1458303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 rot="1432776">
            <a:off x="3711031" y="3711958"/>
            <a:ext cx="1185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Verified</a:t>
            </a:r>
          </a:p>
        </p:txBody>
      </p:sp>
      <p:sp>
        <p:nvSpPr>
          <p:cNvPr id="110" name="TextBox 109"/>
          <p:cNvSpPr txBox="1"/>
          <p:nvPr/>
        </p:nvSpPr>
        <p:spPr>
          <a:xfrm rot="1646344">
            <a:off x="5065248" y="3039422"/>
            <a:ext cx="2610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Set/Reset system</a:t>
            </a:r>
          </a:p>
        </p:txBody>
      </p:sp>
      <p:sp>
        <p:nvSpPr>
          <p:cNvPr id="111" name="TextBox 110"/>
          <p:cNvSpPr txBox="1"/>
          <p:nvPr/>
        </p:nvSpPr>
        <p:spPr>
          <a:xfrm rot="20765153">
            <a:off x="7093122" y="4416641"/>
            <a:ext cx="694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Fetch</a:t>
            </a:r>
          </a:p>
        </p:txBody>
      </p:sp>
      <p:sp>
        <p:nvSpPr>
          <p:cNvPr id="112" name="TextBox 111"/>
          <p:cNvSpPr txBox="1"/>
          <p:nvPr/>
        </p:nvSpPr>
        <p:spPr>
          <a:xfrm rot="18579433">
            <a:off x="8946987" y="3551111"/>
            <a:ext cx="106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Maintain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4110573" y="117127"/>
            <a:ext cx="4114800" cy="5094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4" name="TextBox 113"/>
          <p:cNvSpPr txBox="1"/>
          <p:nvPr/>
        </p:nvSpPr>
        <p:spPr>
          <a:xfrm>
            <a:off x="4284615" y="211399"/>
            <a:ext cx="3709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Data Flow Diagram(DFD)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45184FF-95BA-4D59-A146-B5977D4FBD3B}"/>
              </a:ext>
            </a:extLst>
          </p:cNvPr>
          <p:cNvSpPr txBox="1"/>
          <p:nvPr/>
        </p:nvSpPr>
        <p:spPr>
          <a:xfrm>
            <a:off x="10711543" y="753228"/>
            <a:ext cx="13454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/>
              <a:t>2.5</a:t>
            </a:r>
          </a:p>
        </p:txBody>
      </p:sp>
    </p:spTree>
    <p:extLst>
      <p:ext uri="{BB962C8B-B14F-4D97-AF65-F5344CB8AC3E}">
        <p14:creationId xmlns:p14="http://schemas.microsoft.com/office/powerpoint/2010/main" val="18868401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33562" y="5216060"/>
            <a:ext cx="1047213" cy="413825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593674" y="3174268"/>
            <a:ext cx="1406434" cy="365759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/>
          <p:cNvSpPr/>
          <p:nvPr/>
        </p:nvSpPr>
        <p:spPr>
          <a:xfrm>
            <a:off x="3753397" y="5617387"/>
            <a:ext cx="1268451" cy="44413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4071652" y="5657661"/>
            <a:ext cx="66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clerk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11932" y="3174272"/>
            <a:ext cx="1515291" cy="378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605245" y="3944981"/>
            <a:ext cx="1515291" cy="378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3" name="Flowchart: Decision 22"/>
          <p:cNvSpPr/>
          <p:nvPr/>
        </p:nvSpPr>
        <p:spPr>
          <a:xfrm>
            <a:off x="6032841" y="3042555"/>
            <a:ext cx="1623237" cy="1660711"/>
          </a:xfrm>
          <a:prstGeom prst="flowChartDecision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6393254" y="3544182"/>
            <a:ext cx="943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Register/Maintain</a:t>
            </a:r>
          </a:p>
        </p:txBody>
      </p:sp>
      <p:cxnSp>
        <p:nvCxnSpPr>
          <p:cNvPr id="34" name="Straight Arrow Connector 33"/>
          <p:cNvCxnSpPr>
            <a:cxnSpLocks/>
            <a:stCxn id="23" idx="2"/>
          </p:cNvCxnSpPr>
          <p:nvPr/>
        </p:nvCxnSpPr>
        <p:spPr>
          <a:xfrm>
            <a:off x="6844460" y="4703266"/>
            <a:ext cx="984541" cy="528655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7659185" y="5251370"/>
            <a:ext cx="903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Guards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32863" y="3187294"/>
            <a:ext cx="1214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Student</a:t>
            </a:r>
          </a:p>
        </p:txBody>
      </p:sp>
      <p:sp>
        <p:nvSpPr>
          <p:cNvPr id="42" name="Oval 41"/>
          <p:cNvSpPr/>
          <p:nvPr/>
        </p:nvSpPr>
        <p:spPr>
          <a:xfrm>
            <a:off x="2810690" y="2261353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Oval 42"/>
          <p:cNvSpPr/>
          <p:nvPr/>
        </p:nvSpPr>
        <p:spPr>
          <a:xfrm>
            <a:off x="384274" y="2396419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45" name="Straight Arrow Connector 44"/>
          <p:cNvCxnSpPr/>
          <p:nvPr/>
        </p:nvCxnSpPr>
        <p:spPr>
          <a:xfrm flipH="1" flipV="1">
            <a:off x="1302481" y="2960368"/>
            <a:ext cx="369266" cy="194619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endCxn id="42" idx="4"/>
          </p:cNvCxnSpPr>
          <p:nvPr/>
        </p:nvCxnSpPr>
        <p:spPr>
          <a:xfrm flipV="1">
            <a:off x="3046120" y="2836119"/>
            <a:ext cx="365459" cy="377818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2950027" y="2385841"/>
            <a:ext cx="886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S_id</a:t>
            </a:r>
            <a:endParaRPr lang="en-IN" dirty="0"/>
          </a:p>
        </p:txBody>
      </p:sp>
      <p:sp>
        <p:nvSpPr>
          <p:cNvPr id="52" name="TextBox 51"/>
          <p:cNvSpPr txBox="1"/>
          <p:nvPr/>
        </p:nvSpPr>
        <p:spPr>
          <a:xfrm>
            <a:off x="384275" y="2495005"/>
            <a:ext cx="120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S_name</a:t>
            </a:r>
            <a:endParaRPr lang="en-IN" dirty="0"/>
          </a:p>
        </p:txBody>
      </p:sp>
      <p:sp>
        <p:nvSpPr>
          <p:cNvPr id="55" name="Oval 54"/>
          <p:cNvSpPr/>
          <p:nvPr/>
        </p:nvSpPr>
        <p:spPr>
          <a:xfrm>
            <a:off x="9203702" y="4036421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Oval 55"/>
          <p:cNvSpPr/>
          <p:nvPr/>
        </p:nvSpPr>
        <p:spPr>
          <a:xfrm>
            <a:off x="3411579" y="3042556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Oval 56"/>
          <p:cNvSpPr/>
          <p:nvPr/>
        </p:nvSpPr>
        <p:spPr>
          <a:xfrm>
            <a:off x="272151" y="3778733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8" name="Oval 57"/>
          <p:cNvSpPr/>
          <p:nvPr/>
        </p:nvSpPr>
        <p:spPr>
          <a:xfrm>
            <a:off x="2128430" y="5696613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Oval 58"/>
          <p:cNvSpPr/>
          <p:nvPr/>
        </p:nvSpPr>
        <p:spPr>
          <a:xfrm>
            <a:off x="5331823" y="5987611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0" name="Oval 59"/>
          <p:cNvSpPr/>
          <p:nvPr/>
        </p:nvSpPr>
        <p:spPr>
          <a:xfrm>
            <a:off x="992785" y="4467495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1" name="Oval 60"/>
          <p:cNvSpPr/>
          <p:nvPr/>
        </p:nvSpPr>
        <p:spPr>
          <a:xfrm>
            <a:off x="1541407" y="1933602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Faculty</a:t>
            </a:r>
          </a:p>
        </p:txBody>
      </p:sp>
      <p:sp>
        <p:nvSpPr>
          <p:cNvPr id="62" name="Oval 61"/>
          <p:cNvSpPr/>
          <p:nvPr/>
        </p:nvSpPr>
        <p:spPr>
          <a:xfrm>
            <a:off x="104510" y="3034152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3" name="Oval 62"/>
          <p:cNvSpPr/>
          <p:nvPr/>
        </p:nvSpPr>
        <p:spPr>
          <a:xfrm>
            <a:off x="7829001" y="3968145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8" name="Straight Arrow Connector 67"/>
          <p:cNvCxnSpPr>
            <a:endCxn id="61" idx="4"/>
          </p:cNvCxnSpPr>
          <p:nvPr/>
        </p:nvCxnSpPr>
        <p:spPr>
          <a:xfrm flipV="1">
            <a:off x="2063582" y="2508368"/>
            <a:ext cx="78714" cy="646619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-19432" y="3131511"/>
            <a:ext cx="1373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C_duration</a:t>
            </a:r>
            <a:endParaRPr lang="en-IN" dirty="0"/>
          </a:p>
        </p:txBody>
      </p:sp>
      <p:cxnSp>
        <p:nvCxnSpPr>
          <p:cNvPr id="72" name="Straight Arrow Connector 71"/>
          <p:cNvCxnSpPr/>
          <p:nvPr/>
        </p:nvCxnSpPr>
        <p:spPr>
          <a:xfrm flipH="1" flipV="1">
            <a:off x="1314996" y="3316177"/>
            <a:ext cx="278678" cy="55783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3422471" y="3156466"/>
            <a:ext cx="1214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C_name</a:t>
            </a:r>
            <a:endParaRPr lang="en-IN" dirty="0"/>
          </a:p>
        </p:txBody>
      </p:sp>
      <p:cxnSp>
        <p:nvCxnSpPr>
          <p:cNvPr id="77" name="Straight Arrow Connector 76"/>
          <p:cNvCxnSpPr>
            <a:endCxn id="76" idx="1"/>
          </p:cNvCxnSpPr>
          <p:nvPr/>
        </p:nvCxnSpPr>
        <p:spPr>
          <a:xfrm flipV="1">
            <a:off x="2985229" y="3341132"/>
            <a:ext cx="437242" cy="140274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240581" y="3886196"/>
            <a:ext cx="142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Joining date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951955" y="4570212"/>
            <a:ext cx="142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Expiry date</a:t>
            </a:r>
          </a:p>
        </p:txBody>
      </p:sp>
      <p:cxnSp>
        <p:nvCxnSpPr>
          <p:cNvPr id="81" name="Straight Arrow Connector 80"/>
          <p:cNvCxnSpPr/>
          <p:nvPr/>
        </p:nvCxnSpPr>
        <p:spPr>
          <a:xfrm flipH="1">
            <a:off x="1473931" y="3513869"/>
            <a:ext cx="346156" cy="419995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1807023" y="3579219"/>
            <a:ext cx="230782" cy="847302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cxnSpLocks/>
            <a:stCxn id="23" idx="1"/>
          </p:cNvCxnSpPr>
          <p:nvPr/>
        </p:nvCxnSpPr>
        <p:spPr>
          <a:xfrm flipH="1">
            <a:off x="4833259" y="3872911"/>
            <a:ext cx="1199582" cy="1701269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endCxn id="58" idx="6"/>
          </p:cNvCxnSpPr>
          <p:nvPr/>
        </p:nvCxnSpPr>
        <p:spPr>
          <a:xfrm flipH="1">
            <a:off x="3330208" y="5860845"/>
            <a:ext cx="423189" cy="123151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endCxn id="59" idx="1"/>
          </p:cNvCxnSpPr>
          <p:nvPr/>
        </p:nvCxnSpPr>
        <p:spPr>
          <a:xfrm>
            <a:off x="5021848" y="5952860"/>
            <a:ext cx="485971" cy="118924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36" idx="1"/>
            <a:endCxn id="114" idx="2"/>
          </p:cNvCxnSpPr>
          <p:nvPr/>
        </p:nvCxnSpPr>
        <p:spPr>
          <a:xfrm flipH="1" flipV="1">
            <a:off x="6720197" y="5356363"/>
            <a:ext cx="938988" cy="79673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2142296" y="5790392"/>
            <a:ext cx="120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C_name</a:t>
            </a:r>
            <a:endParaRPr lang="en-IN" dirty="0"/>
          </a:p>
        </p:txBody>
      </p:sp>
      <p:sp>
        <p:nvSpPr>
          <p:cNvPr id="103" name="TextBox 102"/>
          <p:cNvSpPr txBox="1"/>
          <p:nvPr/>
        </p:nvSpPr>
        <p:spPr>
          <a:xfrm>
            <a:off x="5455568" y="6106535"/>
            <a:ext cx="1025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C_id</a:t>
            </a:r>
            <a:endParaRPr lang="en-IN" dirty="0"/>
          </a:p>
        </p:txBody>
      </p:sp>
      <p:sp>
        <p:nvSpPr>
          <p:cNvPr id="104" name="Flowchart: Decision 103"/>
          <p:cNvSpPr/>
          <p:nvPr/>
        </p:nvSpPr>
        <p:spPr>
          <a:xfrm rot="19784216">
            <a:off x="2175910" y="3763653"/>
            <a:ext cx="1305003" cy="1616604"/>
          </a:xfrm>
          <a:prstGeom prst="flowChartDecision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6" name="Straight Arrow Connector 105"/>
          <p:cNvCxnSpPr>
            <a:cxnSpLocks/>
          </p:cNvCxnSpPr>
          <p:nvPr/>
        </p:nvCxnSpPr>
        <p:spPr>
          <a:xfrm flipH="1" flipV="1">
            <a:off x="2137762" y="3520750"/>
            <a:ext cx="280269" cy="356568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cxnSpLocks/>
            <a:endCxn id="104" idx="2"/>
          </p:cNvCxnSpPr>
          <p:nvPr/>
        </p:nvCxnSpPr>
        <p:spPr>
          <a:xfrm flipH="1" flipV="1">
            <a:off x="3235773" y="5270102"/>
            <a:ext cx="692202" cy="310400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Flowchart: Decision 113"/>
          <p:cNvSpPr/>
          <p:nvPr/>
        </p:nvSpPr>
        <p:spPr>
          <a:xfrm rot="17313438">
            <a:off x="5742159" y="4516192"/>
            <a:ext cx="747678" cy="1274673"/>
          </a:xfrm>
          <a:prstGeom prst="flowChartDecision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5" name="TextBox 114"/>
          <p:cNvSpPr txBox="1"/>
          <p:nvPr/>
        </p:nvSpPr>
        <p:spPr>
          <a:xfrm rot="1407583">
            <a:off x="5635250" y="4991186"/>
            <a:ext cx="10545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verify</a:t>
            </a:r>
          </a:p>
        </p:txBody>
      </p:sp>
      <p:cxnSp>
        <p:nvCxnSpPr>
          <p:cNvPr id="121" name="Straight Arrow Connector 120"/>
          <p:cNvCxnSpPr/>
          <p:nvPr/>
        </p:nvCxnSpPr>
        <p:spPr>
          <a:xfrm flipH="1" flipV="1">
            <a:off x="2802838" y="3524326"/>
            <a:ext cx="2652730" cy="1440255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 flipV="1">
            <a:off x="8142866" y="4542911"/>
            <a:ext cx="161156" cy="656737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endCxn id="55" idx="3"/>
          </p:cNvCxnSpPr>
          <p:nvPr/>
        </p:nvCxnSpPr>
        <p:spPr>
          <a:xfrm flipV="1">
            <a:off x="8602813" y="4527014"/>
            <a:ext cx="776885" cy="869186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/>
          <p:cNvSpPr txBox="1"/>
          <p:nvPr/>
        </p:nvSpPr>
        <p:spPr>
          <a:xfrm>
            <a:off x="7936757" y="4036421"/>
            <a:ext cx="9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G_name</a:t>
            </a:r>
            <a:endParaRPr lang="en-IN" dirty="0"/>
          </a:p>
        </p:txBody>
      </p:sp>
      <p:sp>
        <p:nvSpPr>
          <p:cNvPr id="131" name="TextBox 130"/>
          <p:cNvSpPr txBox="1"/>
          <p:nvPr/>
        </p:nvSpPr>
        <p:spPr>
          <a:xfrm>
            <a:off x="9203702" y="4139138"/>
            <a:ext cx="1214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G_id</a:t>
            </a:r>
            <a:endParaRPr lang="en-IN" dirty="0"/>
          </a:p>
        </p:txBody>
      </p:sp>
      <p:sp>
        <p:nvSpPr>
          <p:cNvPr id="133" name="TextBox 132"/>
          <p:cNvSpPr txBox="1"/>
          <p:nvPr/>
        </p:nvSpPr>
        <p:spPr>
          <a:xfrm>
            <a:off x="3568339" y="418042"/>
            <a:ext cx="4058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ER-Diagram</a:t>
            </a:r>
          </a:p>
        </p:txBody>
      </p:sp>
      <p:sp>
        <p:nvSpPr>
          <p:cNvPr id="136" name="TextBox 135"/>
          <p:cNvSpPr txBox="1"/>
          <p:nvPr/>
        </p:nvSpPr>
        <p:spPr>
          <a:xfrm rot="19220989">
            <a:off x="3618855" y="5073269"/>
            <a:ext cx="337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</a:t>
            </a:r>
          </a:p>
        </p:txBody>
      </p:sp>
      <p:sp>
        <p:nvSpPr>
          <p:cNvPr id="138" name="TextBox 137"/>
          <p:cNvSpPr txBox="1"/>
          <p:nvPr/>
        </p:nvSpPr>
        <p:spPr>
          <a:xfrm rot="16616647">
            <a:off x="6934223" y="4977047"/>
            <a:ext cx="506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</a:t>
            </a:r>
          </a:p>
        </p:txBody>
      </p:sp>
      <p:sp>
        <p:nvSpPr>
          <p:cNvPr id="139" name="TextBox 138"/>
          <p:cNvSpPr txBox="1"/>
          <p:nvPr/>
        </p:nvSpPr>
        <p:spPr>
          <a:xfrm rot="18259485">
            <a:off x="3129650" y="3747979"/>
            <a:ext cx="440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</a:t>
            </a:r>
          </a:p>
        </p:txBody>
      </p:sp>
      <p:sp>
        <p:nvSpPr>
          <p:cNvPr id="140" name="TextBox 139"/>
          <p:cNvSpPr txBox="1"/>
          <p:nvPr/>
        </p:nvSpPr>
        <p:spPr>
          <a:xfrm rot="18993327">
            <a:off x="1999976" y="3713355"/>
            <a:ext cx="333040" cy="369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</a:t>
            </a:r>
          </a:p>
        </p:txBody>
      </p:sp>
      <p:sp>
        <p:nvSpPr>
          <p:cNvPr id="141" name="TextBox 140"/>
          <p:cNvSpPr txBox="1"/>
          <p:nvPr/>
        </p:nvSpPr>
        <p:spPr>
          <a:xfrm rot="12515537">
            <a:off x="4601396" y="5089098"/>
            <a:ext cx="440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</a:t>
            </a:r>
          </a:p>
        </p:txBody>
      </p:sp>
      <p:sp>
        <p:nvSpPr>
          <p:cNvPr id="142" name="TextBox 141"/>
          <p:cNvSpPr txBox="1"/>
          <p:nvPr/>
        </p:nvSpPr>
        <p:spPr>
          <a:xfrm rot="18259485">
            <a:off x="7422984" y="4684153"/>
            <a:ext cx="440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34824F2-0777-44F3-A940-C6A20BE7E7CC}"/>
              </a:ext>
            </a:extLst>
          </p:cNvPr>
          <p:cNvSpPr txBox="1"/>
          <p:nvPr/>
        </p:nvSpPr>
        <p:spPr>
          <a:xfrm>
            <a:off x="6393254" y="3542896"/>
            <a:ext cx="943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Register/Maintain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4F1C932-B053-4BE7-A777-9C6AEE95200B}"/>
              </a:ext>
            </a:extLst>
          </p:cNvPr>
          <p:cNvSpPr txBox="1"/>
          <p:nvPr/>
        </p:nvSpPr>
        <p:spPr>
          <a:xfrm rot="13843768">
            <a:off x="2339484" y="4310702"/>
            <a:ext cx="9434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Register/Maintain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0AE8DF50-18D1-451D-9623-ABAC1A872306}"/>
              </a:ext>
            </a:extLst>
          </p:cNvPr>
          <p:cNvSpPr/>
          <p:nvPr/>
        </p:nvSpPr>
        <p:spPr>
          <a:xfrm>
            <a:off x="9203702" y="5182580"/>
            <a:ext cx="1201778" cy="574766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14FE414-EDBE-415F-8D4E-C6A37AC611A4}"/>
              </a:ext>
            </a:extLst>
          </p:cNvPr>
          <p:cNvSpPr txBox="1"/>
          <p:nvPr/>
        </p:nvSpPr>
        <p:spPr>
          <a:xfrm>
            <a:off x="9163599" y="5288329"/>
            <a:ext cx="1214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G_no</a:t>
            </a:r>
            <a:endParaRPr lang="en-IN" dirty="0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CD773613-AD7B-4EED-AECF-47CE4B689B09}"/>
              </a:ext>
            </a:extLst>
          </p:cNvPr>
          <p:cNvCxnSpPr>
            <a:cxnSpLocks/>
            <a:endCxn id="82" idx="1"/>
          </p:cNvCxnSpPr>
          <p:nvPr/>
        </p:nvCxnSpPr>
        <p:spPr>
          <a:xfrm flipV="1">
            <a:off x="8562710" y="5472995"/>
            <a:ext cx="600889" cy="151070"/>
          </a:xfrm>
          <a:prstGeom prst="straightConnector1">
            <a:avLst/>
          </a:prstGeom>
          <a:ln>
            <a:solidFill>
              <a:schemeClr val="tx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3C149A62-2167-4E79-BC0F-11E008FB659B}"/>
              </a:ext>
            </a:extLst>
          </p:cNvPr>
          <p:cNvSpPr txBox="1"/>
          <p:nvPr/>
        </p:nvSpPr>
        <p:spPr>
          <a:xfrm>
            <a:off x="10711543" y="753228"/>
            <a:ext cx="13454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/>
              <a:t>2.6</a:t>
            </a:r>
          </a:p>
        </p:txBody>
      </p:sp>
    </p:spTree>
    <p:extLst>
      <p:ext uri="{BB962C8B-B14F-4D97-AF65-F5344CB8AC3E}">
        <p14:creationId xmlns:p14="http://schemas.microsoft.com/office/powerpoint/2010/main" val="4891254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0263" y="326571"/>
            <a:ext cx="9757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Android Application Structure (Guard) </a:t>
            </a:r>
            <a:endParaRPr lang="en-IN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968687990"/>
              </p:ext>
            </p:extLst>
          </p:nvPr>
        </p:nvGraphicFramePr>
        <p:xfrm>
          <a:off x="3651796" y="3201610"/>
          <a:ext cx="959395" cy="769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ight Arrow 6"/>
          <p:cNvSpPr/>
          <p:nvPr/>
        </p:nvSpPr>
        <p:spPr>
          <a:xfrm>
            <a:off x="7297882" y="3316105"/>
            <a:ext cx="959395" cy="720000"/>
          </a:xfrm>
          <a:prstGeom prst="rightArrow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TextBox 7"/>
          <p:cNvSpPr txBox="1"/>
          <p:nvPr/>
        </p:nvSpPr>
        <p:spPr>
          <a:xfrm>
            <a:off x="1307729" y="2233749"/>
            <a:ext cx="2013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Guard Login page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1405" y="2233749"/>
            <a:ext cx="2026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Verification page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811452" y="2414563"/>
            <a:ext cx="1885276" cy="377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Student Details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747227" y="849791"/>
            <a:ext cx="1257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/>
              <a:t>3.1</a:t>
            </a:r>
            <a:endParaRPr lang="en-IN" sz="3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597214-4D56-4A2D-A9C6-2931C88238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9142" y="2785972"/>
            <a:ext cx="2026643" cy="34651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DC50A2-99BE-4436-8011-644E9177E8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70915" y="2800902"/>
            <a:ext cx="1986274" cy="35501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9780493-97E4-4FE4-84DE-CD0ECCB30A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82603" y="2785972"/>
            <a:ext cx="2064624" cy="364691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D8CDF46D-ED88-43B7-8517-DBB0546E995C}"/>
              </a:ext>
            </a:extLst>
          </p:cNvPr>
          <p:cNvSpPr/>
          <p:nvPr/>
        </p:nvSpPr>
        <p:spPr>
          <a:xfrm>
            <a:off x="8811452" y="2892829"/>
            <a:ext cx="191192" cy="191193"/>
          </a:xfrm>
          <a:prstGeom prst="ellipse">
            <a:avLst/>
          </a:prstGeom>
          <a:solidFill>
            <a:schemeClr val="accent2"/>
          </a:solidFill>
          <a:ln>
            <a:solidFill>
              <a:srgbClr val="00B05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7F1EEC3-9A5C-4060-804E-44FB3D1053C7}"/>
              </a:ext>
            </a:extLst>
          </p:cNvPr>
          <p:cNvSpPr/>
          <p:nvPr/>
        </p:nvSpPr>
        <p:spPr>
          <a:xfrm>
            <a:off x="8811452" y="3178149"/>
            <a:ext cx="191192" cy="19119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34825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0263" y="326571"/>
            <a:ext cx="9757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Android Application Structure (Admin) </a:t>
            </a:r>
            <a:endParaRPr lang="en-IN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3651796" y="3201610"/>
          <a:ext cx="959395" cy="769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ight Arrow 6"/>
          <p:cNvSpPr/>
          <p:nvPr/>
        </p:nvSpPr>
        <p:spPr>
          <a:xfrm>
            <a:off x="7297882" y="3316105"/>
            <a:ext cx="959395" cy="720000"/>
          </a:xfrm>
          <a:prstGeom prst="rightArrow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TextBox 7"/>
          <p:cNvSpPr txBox="1"/>
          <p:nvPr/>
        </p:nvSpPr>
        <p:spPr>
          <a:xfrm>
            <a:off x="1307729" y="2233749"/>
            <a:ext cx="2013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Admin Login page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1405" y="2233749"/>
            <a:ext cx="2026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DashBoard</a:t>
            </a:r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8797665" y="2076865"/>
            <a:ext cx="1885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Register student Details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511833-0599-477E-B4AE-DA0B5DA00F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9896" y="2755808"/>
            <a:ext cx="2013848" cy="35139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D8CBE3-E13F-41E4-A403-0FB3D52FA7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58708" y="2723196"/>
            <a:ext cx="2013848" cy="35465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CE4AE5-4D9E-4163-8ACC-9CD9A151BD1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97665" y="2764072"/>
            <a:ext cx="2013848" cy="346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9783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/>
          </p:nvPr>
        </p:nvGraphicFramePr>
        <p:xfrm>
          <a:off x="3651796" y="3201610"/>
          <a:ext cx="959395" cy="769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ight Arrow 6"/>
          <p:cNvSpPr/>
          <p:nvPr/>
        </p:nvSpPr>
        <p:spPr>
          <a:xfrm>
            <a:off x="7297882" y="3316105"/>
            <a:ext cx="959395" cy="720000"/>
          </a:xfrm>
          <a:prstGeom prst="rightArrow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TextBox 7"/>
          <p:cNvSpPr txBox="1"/>
          <p:nvPr/>
        </p:nvSpPr>
        <p:spPr>
          <a:xfrm>
            <a:off x="1307729" y="2233749"/>
            <a:ext cx="2013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Register Admin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1405" y="2233749"/>
            <a:ext cx="2026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View List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614785" y="2184930"/>
            <a:ext cx="1885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Register </a:t>
            </a:r>
            <a:r>
              <a:rPr lang="en-IN" dirty="0" err="1"/>
              <a:t>gaurd</a:t>
            </a:r>
            <a:r>
              <a:rPr lang="en-IN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D64CD0-5714-46FC-8277-32FBA24552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1635" y="2714859"/>
            <a:ext cx="2134835" cy="37673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5B8ECC7-0505-4D94-9E20-388EEF43308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58708" y="2723196"/>
            <a:ext cx="2013848" cy="3546572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39883B69-C9D5-4A3F-B0AD-AAFE540DFF3F}"/>
              </a:ext>
            </a:extLst>
          </p:cNvPr>
          <p:cNvSpPr/>
          <p:nvPr/>
        </p:nvSpPr>
        <p:spPr>
          <a:xfrm>
            <a:off x="6525491" y="2764072"/>
            <a:ext cx="151608" cy="126714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rgbClr val="00B050"/>
                </a:solidFill>
              </a:ln>
              <a:solidFill>
                <a:srgbClr val="00B05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E5B4F83-21CD-46D0-B460-4498770323C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20956" y="2714860"/>
            <a:ext cx="2031545" cy="3546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126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dirty="0"/>
              <a:t>Contents</a:t>
            </a:r>
            <a:endParaRPr lang="en-IN" sz="40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029" y="1646194"/>
            <a:ext cx="3859616" cy="460306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000" dirty="0">
                <a:latin typeface="New times roman"/>
              </a:rPr>
              <a:t>1. Introduction</a:t>
            </a:r>
          </a:p>
          <a:p>
            <a:r>
              <a:rPr lang="en-IN" sz="1600" dirty="0">
                <a:solidFill>
                  <a:schemeClr val="tx1"/>
                </a:solidFill>
                <a:latin typeface="New times roman"/>
              </a:rPr>
              <a:t>1.1) Motivation</a:t>
            </a:r>
          </a:p>
          <a:p>
            <a:r>
              <a:rPr lang="en-IN" sz="1600" dirty="0">
                <a:solidFill>
                  <a:schemeClr val="tx1"/>
                </a:solidFill>
                <a:latin typeface="New times roman"/>
              </a:rPr>
              <a:t>1.2) Background</a:t>
            </a:r>
          </a:p>
          <a:p>
            <a:r>
              <a:rPr lang="en-IN" sz="1600" dirty="0" smtClean="0">
                <a:solidFill>
                  <a:schemeClr val="tx1"/>
                </a:solidFill>
                <a:latin typeface="New times roman"/>
              </a:rPr>
              <a:t>1.3) Contribution</a:t>
            </a:r>
          </a:p>
          <a:p>
            <a:pPr marL="0" indent="0">
              <a:buNone/>
            </a:pPr>
            <a:r>
              <a:rPr lang="en-IN" sz="1600" dirty="0" smtClean="0">
                <a:solidFill>
                  <a:schemeClr val="tx1"/>
                </a:solidFill>
                <a:latin typeface="New times roman"/>
              </a:rPr>
              <a:t>       What ?</a:t>
            </a:r>
          </a:p>
          <a:p>
            <a:pPr marL="0" indent="0">
              <a:buNone/>
            </a:pPr>
            <a:r>
              <a:rPr lang="en-IN" sz="1600" dirty="0" smtClean="0">
                <a:solidFill>
                  <a:schemeClr val="tx1"/>
                </a:solidFill>
                <a:latin typeface="New times roman"/>
              </a:rPr>
              <a:t>       </a:t>
            </a:r>
            <a:r>
              <a:rPr lang="en-IN" sz="1600" dirty="0">
                <a:solidFill>
                  <a:schemeClr val="tx1"/>
                </a:solidFill>
                <a:latin typeface="New times roman"/>
              </a:rPr>
              <a:t>Why?</a:t>
            </a:r>
          </a:p>
          <a:p>
            <a:pPr marL="0" indent="0">
              <a:buNone/>
            </a:pPr>
            <a:r>
              <a:rPr lang="en-IN" sz="2000" dirty="0">
                <a:solidFill>
                  <a:schemeClr val="tx1"/>
                </a:solidFill>
                <a:latin typeface="New times roman"/>
              </a:rPr>
              <a:t>2. Analysis</a:t>
            </a:r>
          </a:p>
          <a:p>
            <a:r>
              <a:rPr lang="en-IN" sz="1600" dirty="0">
                <a:solidFill>
                  <a:schemeClr val="tx1"/>
                </a:solidFill>
                <a:latin typeface="New times roman"/>
              </a:rPr>
              <a:t>2.</a:t>
            </a:r>
            <a:r>
              <a:rPr lang="en-IN" sz="1600" dirty="0">
                <a:solidFill>
                  <a:schemeClr val="tx1"/>
                </a:solidFill>
                <a:latin typeface="New times roman"/>
                <a:cs typeface="Times New Roman" panose="02020603050405020304" pitchFamily="18" charset="0"/>
              </a:rPr>
              <a:t>1) Survey</a:t>
            </a:r>
          </a:p>
          <a:p>
            <a:r>
              <a:rPr lang="en-IN" sz="1600" dirty="0">
                <a:solidFill>
                  <a:schemeClr val="tx1"/>
                </a:solidFill>
                <a:latin typeface="New times roman"/>
                <a:cs typeface="Times New Roman" panose="02020603050405020304" pitchFamily="18" charset="0"/>
              </a:rPr>
              <a:t>2.2) Interview</a:t>
            </a:r>
          </a:p>
          <a:p>
            <a:r>
              <a:rPr lang="en-IN" sz="1600" dirty="0">
                <a:solidFill>
                  <a:schemeClr val="tx1"/>
                </a:solidFill>
                <a:latin typeface="New times roman"/>
                <a:cs typeface="Times New Roman" panose="02020603050405020304" pitchFamily="18" charset="0"/>
              </a:rPr>
              <a:t>2.3) Analysis of Existing Document</a:t>
            </a:r>
          </a:p>
          <a:p>
            <a:r>
              <a:rPr lang="en-IN" sz="1600" dirty="0">
                <a:solidFill>
                  <a:schemeClr val="tx1"/>
                </a:solidFill>
                <a:latin typeface="New times roman"/>
                <a:cs typeface="Times New Roman" panose="02020603050405020304" pitchFamily="18" charset="0"/>
              </a:rPr>
              <a:t>2.4) Use Case</a:t>
            </a:r>
          </a:p>
          <a:p>
            <a:r>
              <a:rPr lang="en-IN" sz="1600" dirty="0">
                <a:solidFill>
                  <a:schemeClr val="tx1"/>
                </a:solidFill>
                <a:latin typeface="New times roman"/>
                <a:cs typeface="Times New Roman" panose="02020603050405020304" pitchFamily="18" charset="0"/>
              </a:rPr>
              <a:t>2.5) DFD (Data Flow Diagram)</a:t>
            </a:r>
          </a:p>
          <a:p>
            <a:r>
              <a:rPr lang="en-IN" sz="1600" dirty="0">
                <a:solidFill>
                  <a:schemeClr val="tx1"/>
                </a:solidFill>
                <a:latin typeface="New times roman"/>
                <a:cs typeface="Times New Roman" panose="02020603050405020304" pitchFamily="18" charset="0"/>
              </a:rPr>
              <a:t>2.6) ER-Diagram</a:t>
            </a:r>
          </a:p>
          <a:p>
            <a:pPr marL="0" indent="0">
              <a:buNone/>
            </a:pPr>
            <a:endParaRPr lang="en-IN" sz="1600" dirty="0">
              <a:latin typeface="New times roman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600" dirty="0">
              <a:latin typeface="New times roman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600" dirty="0">
              <a:latin typeface="New times roman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600" dirty="0">
              <a:latin typeface="New times roman"/>
            </a:endParaRPr>
          </a:p>
          <a:p>
            <a:pPr marL="0" indent="0">
              <a:buNone/>
            </a:pPr>
            <a:endParaRPr lang="en-IN" sz="1600" dirty="0">
              <a:latin typeface="New times roman"/>
            </a:endParaRPr>
          </a:p>
          <a:p>
            <a:pPr marL="0" indent="0">
              <a:buNone/>
            </a:pPr>
            <a:endParaRPr lang="en-IN" sz="1600" dirty="0">
              <a:latin typeface="New times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0BED54-4639-44FF-A122-CF8DEBC7A0C3}"/>
              </a:ext>
            </a:extLst>
          </p:cNvPr>
          <p:cNvSpPr txBox="1"/>
          <p:nvPr/>
        </p:nvSpPr>
        <p:spPr>
          <a:xfrm>
            <a:off x="3713951" y="1930400"/>
            <a:ext cx="3125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3.1) Android App Guard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3.2) Android App Admin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3.3) Web App for </a:t>
            </a:r>
            <a:r>
              <a:rPr lang="en-I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133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0263" y="326571"/>
            <a:ext cx="9757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/>
              <a:t>Web </a:t>
            </a:r>
            <a:r>
              <a:rPr lang="en-IN" sz="2800" dirty="0"/>
              <a:t>Application Structure </a:t>
            </a:r>
            <a:r>
              <a:rPr lang="en-IN" sz="2800" dirty="0" smtClean="0"/>
              <a:t>(Admin) </a:t>
            </a: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470262" y="1450392"/>
            <a:ext cx="2371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Admin </a:t>
            </a:r>
            <a:r>
              <a:rPr lang="en-IN" dirty="0" smtClean="0"/>
              <a:t>Registration</a:t>
            </a:r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5485102" y="1565133"/>
            <a:ext cx="2307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Student Registration</a:t>
            </a: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3" y="2048310"/>
            <a:ext cx="4304538" cy="40559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241" y="2048310"/>
            <a:ext cx="4153106" cy="402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0056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0332" y="1353178"/>
            <a:ext cx="3335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Update Guard Information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49240" y="1353178"/>
            <a:ext cx="3288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Update</a:t>
            </a:r>
            <a:r>
              <a:rPr lang="en-IN" dirty="0"/>
              <a:t> Student</a:t>
            </a:r>
            <a:r>
              <a:rPr lang="en-IN" dirty="0" smtClean="0"/>
              <a:t> </a:t>
            </a:r>
            <a:r>
              <a:rPr lang="en-IN" dirty="0"/>
              <a:t>Information</a:t>
            </a:r>
          </a:p>
          <a:p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22" y="1957579"/>
            <a:ext cx="4769003" cy="41271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240" y="1970618"/>
            <a:ext cx="4264317" cy="404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48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778647" y="475848"/>
            <a:ext cx="3335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View Students Detail</a:t>
            </a: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8" y="1173892"/>
            <a:ext cx="8964214" cy="503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3693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76604" y="2848345"/>
            <a:ext cx="5155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 smtClean="0">
                <a:solidFill>
                  <a:schemeClr val="accent4"/>
                </a:solidFill>
              </a:rPr>
              <a:t>Thank You</a:t>
            </a:r>
            <a:endParaRPr lang="en-IN" sz="8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43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dirty="0"/>
              <a:t>INTRODUCTION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75942" y="2307214"/>
            <a:ext cx="1135174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/>
                </a:solidFill>
              </a:rPr>
              <a:t>To develop any software, software engineer use many tools like flow chart, UML (unified modeling language), debugging tools, compiler, text editor and the database. </a:t>
            </a:r>
          </a:p>
          <a:p>
            <a:endParaRPr lang="en-US" sz="2000" dirty="0">
              <a:solidFill>
                <a:schemeClr val="tx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/>
                </a:solidFill>
              </a:rPr>
              <a:t>We will design our software (minor project) with the help of all the above tools and used the concept of SDLC.</a:t>
            </a:r>
          </a:p>
          <a:p>
            <a:endParaRPr lang="en-IN" sz="2000" dirty="0">
              <a:solidFill>
                <a:schemeClr val="tx2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/>
                </a:solidFill>
              </a:rPr>
              <a:t>According SDLC first we will collect the requirement of the software, define that requirement and after defining the requirement, we will design our software.</a:t>
            </a:r>
          </a:p>
          <a:p>
            <a:endParaRPr lang="en-US" sz="2000" dirty="0">
              <a:solidFill>
                <a:schemeClr val="tx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/>
                </a:solidFill>
              </a:rPr>
              <a:t>After </a:t>
            </a:r>
            <a:r>
              <a:rPr lang="en-US" sz="2000" dirty="0" smtClean="0">
                <a:solidFill>
                  <a:schemeClr val="tx2"/>
                </a:solidFill>
              </a:rPr>
              <a:t>implementing </a:t>
            </a:r>
            <a:r>
              <a:rPr lang="en-US" sz="2000" dirty="0">
                <a:solidFill>
                  <a:schemeClr val="tx2"/>
                </a:solidFill>
              </a:rPr>
              <a:t>and testing, we can easily go for the deployment.</a:t>
            </a:r>
          </a:p>
          <a:p>
            <a:endParaRPr lang="en-IN" sz="2000" dirty="0">
              <a:solidFill>
                <a:schemeClr val="tx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/>
                </a:solidFill>
              </a:rPr>
              <a:t>Once JM-Identity is developed no outsider would be allowed to enter in our University</a:t>
            </a:r>
            <a:endParaRPr lang="en-IN" sz="2000" dirty="0">
              <a:solidFill>
                <a:schemeClr val="tx2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766854" y="753228"/>
            <a:ext cx="1268627" cy="10809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6600" dirty="0">
                <a:solidFill>
                  <a:schemeClr val="tx1"/>
                </a:solidFill>
              </a:rPr>
              <a:t>1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63040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dirty="0"/>
              <a:t>MOTIVATION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10733902" y="753228"/>
            <a:ext cx="1178011" cy="968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>
                <a:solidFill>
                  <a:schemeClr val="tx1"/>
                </a:solidFill>
              </a:rPr>
              <a:t>1.1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1319" y="2331308"/>
            <a:ext cx="1145059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Many students face difficulty while entering in the university when they forget their ID card with them.</a:t>
            </a:r>
          </a:p>
          <a:p>
            <a:pPr lvl="0"/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In addition, many outsiders enter in the university causes trouble and destroy JMI property.</a:t>
            </a:r>
          </a:p>
          <a:p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 we wanted to develop a software that give relaxation to those students who forget their ID card and </a:t>
            </a:r>
          </a:p>
          <a:p>
            <a:pPr lvl="0"/>
            <a:endParaRPr lang="en-US" sz="2000" dirty="0"/>
          </a:p>
          <a:p>
            <a:pPr lvl="0"/>
            <a:r>
              <a:rPr lang="en-US" sz="2000" dirty="0"/>
              <a:t>        provide security not to allow externals in the university.</a:t>
            </a:r>
            <a:endParaRPr lang="en-IN" sz="2000" dirty="0"/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1399963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dirty="0"/>
              <a:t>BACKGROUND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59765" y="785867"/>
            <a:ext cx="13510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/>
              <a:t>1.2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345989" y="2331308"/>
            <a:ext cx="11582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We use android to develop our project, which included XML, and JAVA(core +advanced).</a:t>
            </a:r>
          </a:p>
          <a:p>
            <a:pPr lvl="0"/>
            <a:endParaRPr lang="en-IN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We will use </a:t>
            </a:r>
            <a:r>
              <a:rPr lang="en-US" sz="2400" dirty="0" smtClean="0"/>
              <a:t>Firebase database </a:t>
            </a:r>
            <a:r>
              <a:rPr lang="en-US" sz="2400" dirty="0"/>
              <a:t>to store and retrieve data of the students</a:t>
            </a:r>
            <a:r>
              <a:rPr lang="en-US" sz="24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2400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smtClean="0"/>
              <a:t>To verify Students Guard use either ask their Student ID or Scan their ID.</a:t>
            </a:r>
            <a:endParaRPr lang="en-US" sz="2400" dirty="0"/>
          </a:p>
          <a:p>
            <a:pPr lvl="0"/>
            <a:endParaRPr lang="en-IN" sz="2400" dirty="0"/>
          </a:p>
          <a:p>
            <a:pPr lvl="0"/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5195244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dirty="0"/>
              <a:t>CONTRIBUTION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750378" y="864973"/>
            <a:ext cx="12768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/>
              <a:t>1.3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518984" y="2267409"/>
            <a:ext cx="116730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Increase the current security of </a:t>
            </a:r>
            <a:r>
              <a:rPr lang="en-IN" sz="2000" dirty="0" err="1"/>
              <a:t>J</a:t>
            </a:r>
            <a:r>
              <a:rPr lang="en-IN" sz="2000" dirty="0" err="1" smtClean="0"/>
              <a:t>amia</a:t>
            </a:r>
            <a:r>
              <a:rPr lang="en-IN" sz="2000" dirty="0" smtClean="0"/>
              <a:t> </a:t>
            </a:r>
            <a:r>
              <a:rPr lang="en-IN" sz="2000" dirty="0" err="1"/>
              <a:t>M</a:t>
            </a:r>
            <a:r>
              <a:rPr lang="en-IN" sz="2000" dirty="0" err="1" smtClean="0"/>
              <a:t>illia</a:t>
            </a:r>
            <a:r>
              <a:rPr lang="en-IN" sz="2000" dirty="0" smtClean="0"/>
              <a:t> </a:t>
            </a:r>
            <a:r>
              <a:rPr lang="en-IN" sz="2000" dirty="0" err="1"/>
              <a:t>I</a:t>
            </a:r>
            <a:r>
              <a:rPr lang="en-IN" sz="2000" dirty="0" err="1" smtClean="0"/>
              <a:t>slamia</a:t>
            </a: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Give relaxation to students.</a:t>
            </a:r>
          </a:p>
          <a:p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Unauthorised entry will be prohibited.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Our Application will also count the number of student who currently in the university.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Our application will also check current status of each student whether he is active or not.  </a:t>
            </a:r>
          </a:p>
        </p:txBody>
      </p:sp>
    </p:spTree>
    <p:extLst>
      <p:ext uri="{BB962C8B-B14F-4D97-AF65-F5344CB8AC3E}">
        <p14:creationId xmlns:p14="http://schemas.microsoft.com/office/powerpoint/2010/main" val="742474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1" y="2233749"/>
            <a:ext cx="116520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Our project name is JM-IDENTITY and it is going to be an android application as well as web application for admin.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This application will increase the current security of the university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This  android application will particularly for guards.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This application will also count the total number of student currently present in the university.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 when a student enter in the university they will be in active state and when they exit from the university their status is set to deactivate state.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This will also store the information of number of students entering from each gates.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8295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WHY 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5943" y="2286000"/>
            <a:ext cx="115606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To enhance the security at the University gates.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To reduce problem faced by the students.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For the purpose of eliminate the entry of multiple student by using same ID-card.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/>
              <a:t>For restricting false entry.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046478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6183" y="2803992"/>
            <a:ext cx="9613860" cy="1090788"/>
          </a:xfrm>
        </p:spPr>
        <p:txBody>
          <a:bodyPr/>
          <a:lstStyle/>
          <a:p>
            <a:pPr algn="ctr"/>
            <a:r>
              <a:rPr lang="en-IN" dirty="0"/>
              <a:t>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FCE4D3-D8E5-4872-808F-51B60BD566D4}"/>
              </a:ext>
            </a:extLst>
          </p:cNvPr>
          <p:cNvSpPr txBox="1"/>
          <p:nvPr/>
        </p:nvSpPr>
        <p:spPr>
          <a:xfrm>
            <a:off x="10731731" y="2887721"/>
            <a:ext cx="1338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404283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645</TotalTime>
  <Words>884</Words>
  <Application>Microsoft Office PowerPoint</Application>
  <PresentationFormat>Widescreen</PresentationFormat>
  <Paragraphs>232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New times roman</vt:lpstr>
      <vt:lpstr>Times New Roman</vt:lpstr>
      <vt:lpstr>Trebuchet MS</vt:lpstr>
      <vt:lpstr>Wingdings</vt:lpstr>
      <vt:lpstr>Wingdings 3</vt:lpstr>
      <vt:lpstr>Facet</vt:lpstr>
      <vt:lpstr>JM-IDENTITY</vt:lpstr>
      <vt:lpstr>Contents</vt:lpstr>
      <vt:lpstr>INTRODUCTION</vt:lpstr>
      <vt:lpstr>MOTIVATION</vt:lpstr>
      <vt:lpstr>BACKGROUND</vt:lpstr>
      <vt:lpstr>CONTRIBUTION</vt:lpstr>
      <vt:lpstr>WHAT?</vt:lpstr>
      <vt:lpstr>WHY ?</vt:lpstr>
      <vt:lpstr>ANALYSIS</vt:lpstr>
      <vt:lpstr>SURVEY</vt:lpstr>
      <vt:lpstr>INTERVIEW </vt:lpstr>
      <vt:lpstr>PowerPoint Presentation</vt:lpstr>
      <vt:lpstr>Analysis of Existing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JM-IDENTITY</dc:title>
  <dc:creator>samar naseem</dc:creator>
  <cp:lastModifiedBy>Shahnawaz shaikh</cp:lastModifiedBy>
  <cp:revision>86</cp:revision>
  <dcterms:created xsi:type="dcterms:W3CDTF">2018-09-02T09:17:50Z</dcterms:created>
  <dcterms:modified xsi:type="dcterms:W3CDTF">2019-03-28T18:24:56Z</dcterms:modified>
</cp:coreProperties>
</file>

<file path=docProps/thumbnail.jpeg>
</file>